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98" r:id="rId2"/>
    <p:sldId id="397" r:id="rId3"/>
    <p:sldId id="333" r:id="rId4"/>
    <p:sldId id="410" r:id="rId5"/>
    <p:sldId id="395" r:id="rId6"/>
    <p:sldId id="293" r:id="rId7"/>
    <p:sldId id="413" r:id="rId8"/>
    <p:sldId id="414" r:id="rId9"/>
    <p:sldId id="423" r:id="rId10"/>
    <p:sldId id="424" r:id="rId11"/>
    <p:sldId id="418" r:id="rId12"/>
    <p:sldId id="419" r:id="rId13"/>
    <p:sldId id="417" r:id="rId14"/>
    <p:sldId id="421" r:id="rId15"/>
    <p:sldId id="422" r:id="rId16"/>
    <p:sldId id="420" r:id="rId17"/>
    <p:sldId id="41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4655"/>
    <a:srgbClr val="FF646B"/>
    <a:srgbClr val="00ADBD"/>
    <a:srgbClr val="046574"/>
    <a:srgbClr val="006D82"/>
    <a:srgbClr val="FF575C"/>
    <a:srgbClr val="B5DFED"/>
    <a:srgbClr val="6C7179"/>
    <a:srgbClr val="FF574E"/>
    <a:srgbClr val="F9F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473" autoAdjust="0"/>
    <p:restoredTop sz="73488" autoAdjust="0"/>
  </p:normalViewPr>
  <p:slideViewPr>
    <p:cSldViewPr snapToGrid="0">
      <p:cViewPr>
        <p:scale>
          <a:sx n="75" d="100"/>
          <a:sy n="75" d="100"/>
        </p:scale>
        <p:origin x="-677" y="-36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247FDBB1-5EC9-40FD-9A36-D4E35C581F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AF663819-6E29-4FB7-BF1C-93C4B4D769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5FC5A-1932-4642-9CF8-618CD292DDF6}" type="datetimeFigureOut">
              <a:rPr lang="ko-KR" altLang="en-US" smtClean="0"/>
              <a:t>2021-06-23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B6AF1716-40E8-4512-B252-D7362A0E94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0EE3C99E-C3C0-40AD-AD91-8E96E8F586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86696-F86F-4066-9FDD-77F2B013F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592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2021-06-23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5.png"/><Relationship Id="rId7" Type="http://schemas.openxmlformats.org/officeDocument/2006/relationships/image" Target="../media/image2.png"/><Relationship Id="rId12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11" Type="http://schemas.openxmlformats.org/officeDocument/2006/relationships/image" Target="../media/image4.png"/><Relationship Id="rId10" Type="http://schemas.openxmlformats.org/officeDocument/2006/relationships/image" Target="../media/image8.svg"/><Relationship Id="rId9" Type="http://schemas.openxmlformats.org/officeDocument/2006/relationships/image" Target="../media/image3.png"/><Relationship Id="rId14" Type="http://schemas.openxmlformats.org/officeDocument/2006/relationships/image" Target="../media/image14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sv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7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10" Type="http://schemas.openxmlformats.org/officeDocument/2006/relationships/image" Target="../media/image24.svg"/><Relationship Id="rId9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5.png"/><Relationship Id="rId7" Type="http://schemas.openxmlformats.org/officeDocument/2006/relationships/image" Target="../media/image14.png"/><Relationship Id="rId12" Type="http://schemas.openxmlformats.org/officeDocument/2006/relationships/image" Target="../media/image8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svg"/><Relationship Id="rId11" Type="http://schemas.openxmlformats.org/officeDocument/2006/relationships/image" Target="../media/image3.png"/><Relationship Id="rId10" Type="http://schemas.openxmlformats.org/officeDocument/2006/relationships/image" Target="../media/image6.svg"/><Relationship Id="rId9" Type="http://schemas.openxmlformats.org/officeDocument/2006/relationships/image" Target="../media/image2.png"/><Relationship Id="rId14" Type="http://schemas.openxmlformats.org/officeDocument/2006/relationships/image" Target="../media/image14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5.png"/><Relationship Id="rId7" Type="http://schemas.openxmlformats.org/officeDocument/2006/relationships/image" Target="../media/image2.png"/><Relationship Id="rId12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11" Type="http://schemas.openxmlformats.org/officeDocument/2006/relationships/image" Target="../media/image4.png"/><Relationship Id="rId10" Type="http://schemas.openxmlformats.org/officeDocument/2006/relationships/image" Target="../media/image8.svg"/><Relationship Id="rId9" Type="http://schemas.openxmlformats.org/officeDocument/2006/relationships/image" Target="../media/image3.png"/><Relationship Id="rId14" Type="http://schemas.openxmlformats.org/officeDocument/2006/relationships/image" Target="../media/image14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1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7" Type="http://schemas.openxmlformats.org/officeDocument/2006/relationships/image" Target="../media/image8.png"/><Relationship Id="rId12" Type="http://schemas.openxmlformats.org/officeDocument/2006/relationships/image" Target="../media/image2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11" Type="http://schemas.openxmlformats.org/officeDocument/2006/relationships/image" Target="../media/image10.png"/><Relationship Id="rId10" Type="http://schemas.openxmlformats.org/officeDocument/2006/relationships/image" Target="../media/image20.svg"/><Relationship Id="rId9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7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10" Type="http://schemas.openxmlformats.org/officeDocument/2006/relationships/image" Target="../media/image24.svg"/><Relationship Id="rId9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래픽 6">
            <a:extLst>
              <a:ext uri="{FF2B5EF4-FFF2-40B4-BE49-F238E27FC236}">
                <a16:creationId xmlns:a16="http://schemas.microsoft.com/office/drawing/2014/main" xmlns="" id="{860EF0DF-0439-4719-A8BE-1AB9910017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r="18940"/>
          <a:stretch/>
        </p:blipFill>
        <p:spPr>
          <a:xfrm>
            <a:off x="10614520" y="5898477"/>
            <a:ext cx="957943" cy="193623"/>
          </a:xfrm>
          <a:prstGeom prst="rect">
            <a:avLst/>
          </a:prstGeom>
        </p:spPr>
      </p:pic>
      <p:pic>
        <p:nvPicPr>
          <p:cNvPr id="32" name="그래픽 7">
            <a:extLst>
              <a:ext uri="{FF2B5EF4-FFF2-40B4-BE49-F238E27FC236}">
                <a16:creationId xmlns:a16="http://schemas.microsoft.com/office/drawing/2014/main" xmlns="" id="{DBDBB552-27FF-4858-B1D8-419B3F46C05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804067" y="765899"/>
            <a:ext cx="639262" cy="580301"/>
          </a:xfrm>
          <a:prstGeom prst="rect">
            <a:avLst/>
          </a:prstGeom>
        </p:spPr>
      </p:pic>
      <p:pic>
        <p:nvPicPr>
          <p:cNvPr id="33" name="그래픽 8">
            <a:extLst>
              <a:ext uri="{FF2B5EF4-FFF2-40B4-BE49-F238E27FC236}">
                <a16:creationId xmlns:a16="http://schemas.microsoft.com/office/drawing/2014/main" xmlns="" id="{5785F0F9-3073-49E9-9004-9A3110EEFF5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785122" y="424820"/>
            <a:ext cx="1766558" cy="883279"/>
          </a:xfrm>
          <a:prstGeom prst="rect">
            <a:avLst/>
          </a:prstGeom>
        </p:spPr>
      </p:pic>
      <p:pic>
        <p:nvPicPr>
          <p:cNvPr id="34" name="그래픽 9">
            <a:extLst>
              <a:ext uri="{FF2B5EF4-FFF2-40B4-BE49-F238E27FC236}">
                <a16:creationId xmlns:a16="http://schemas.microsoft.com/office/drawing/2014/main" xmlns="" id="{5F998CFF-099B-432C-A143-EA0B3223E0CC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500" y="5498822"/>
            <a:ext cx="1584325" cy="554103"/>
          </a:xfrm>
          <a:prstGeom prst="rect">
            <a:avLst/>
          </a:prstGeom>
        </p:spPr>
      </p:pic>
      <p:cxnSp>
        <p:nvCxnSpPr>
          <p:cNvPr id="35" name="직선 연결선 10">
            <a:extLst>
              <a:ext uri="{FF2B5EF4-FFF2-40B4-BE49-F238E27FC236}">
                <a16:creationId xmlns:a16="http://schemas.microsoft.com/office/drawing/2014/main" xmlns="" id="{582424C4-ED96-4719-AB4A-B32E6B9146EC}"/>
              </a:ext>
            </a:extLst>
          </p:cNvPr>
          <p:cNvCxnSpPr/>
          <p:nvPr userDrawn="1"/>
        </p:nvCxnSpPr>
        <p:spPr>
          <a:xfrm>
            <a:off x="698500" y="1807299"/>
            <a:ext cx="0" cy="2959100"/>
          </a:xfrm>
          <a:prstGeom prst="line">
            <a:avLst/>
          </a:prstGeom>
          <a:ln>
            <a:solidFill>
              <a:srgbClr val="0465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11">
            <a:extLst>
              <a:ext uri="{FF2B5EF4-FFF2-40B4-BE49-F238E27FC236}">
                <a16:creationId xmlns:a16="http://schemas.microsoft.com/office/drawing/2014/main" xmlns="" id="{1764A1B3-D459-4734-BE57-F463320BE09A}"/>
              </a:ext>
            </a:extLst>
          </p:cNvPr>
          <p:cNvCxnSpPr/>
          <p:nvPr userDrawn="1"/>
        </p:nvCxnSpPr>
        <p:spPr>
          <a:xfrm>
            <a:off x="698500" y="765899"/>
            <a:ext cx="0" cy="720000"/>
          </a:xfrm>
          <a:prstGeom prst="line">
            <a:avLst/>
          </a:prstGeom>
          <a:ln>
            <a:solidFill>
              <a:srgbClr val="0465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래픽 12">
            <a:extLst>
              <a:ext uri="{FF2B5EF4-FFF2-40B4-BE49-F238E27FC236}">
                <a16:creationId xmlns:a16="http://schemas.microsoft.com/office/drawing/2014/main" xmlns="" id="{C587B339-9F55-49CE-9807-31D107EAEFE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9247379" y="806811"/>
            <a:ext cx="1159499" cy="24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B0B6D85B-0208-4420-9E4C-3E2733A96B35}"/>
              </a:ext>
            </a:extLst>
          </p:cNvPr>
          <p:cNvSpPr/>
          <p:nvPr userDrawn="1"/>
        </p:nvSpPr>
        <p:spPr>
          <a:xfrm>
            <a:off x="-2" y="2451100"/>
            <a:ext cx="12192001" cy="4406899"/>
          </a:xfrm>
          <a:prstGeom prst="rect">
            <a:avLst/>
          </a:prstGeom>
          <a:solidFill>
            <a:srgbClr val="19465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6" name="그림 개체 틀 4">
            <a:extLst>
              <a:ext uri="{FF2B5EF4-FFF2-40B4-BE49-F238E27FC236}">
                <a16:creationId xmlns="" xmlns:a16="http://schemas.microsoft.com/office/drawing/2014/main" id="{859A49EF-CD68-43B1-87EB-CFC8F8A5FD3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3486" y="3428993"/>
            <a:ext cx="11205028" cy="293550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409E6CBE-4E46-4036-8EAD-259D48F38348}"/>
              </a:ext>
            </a:extLst>
          </p:cNvPr>
          <p:cNvGrpSpPr/>
          <p:nvPr userDrawn="1"/>
        </p:nvGrpSpPr>
        <p:grpSpPr>
          <a:xfrm>
            <a:off x="0" y="370912"/>
            <a:ext cx="420914" cy="698654"/>
            <a:chOff x="11277600" y="1328855"/>
            <a:chExt cx="540000" cy="698654"/>
          </a:xfrm>
          <a:solidFill>
            <a:srgbClr val="046574">
              <a:alpha val="15000"/>
            </a:srgbClr>
          </a:solidFill>
        </p:grpSpPr>
        <p:sp>
          <p:nvSpPr>
            <p:cNvPr id="9" name="직사각형 8">
              <a:extLst>
                <a:ext uri="{FF2B5EF4-FFF2-40B4-BE49-F238E27FC236}">
                  <a16:creationId xmlns="" xmlns:a16="http://schemas.microsoft.com/office/drawing/2014/main" id="{3B9C650E-DEF7-4BCD-8C0C-24C57AB702F1}"/>
                </a:ext>
              </a:extLst>
            </p:cNvPr>
            <p:cNvSpPr/>
            <p:nvPr userDrawn="1"/>
          </p:nvSpPr>
          <p:spPr>
            <a:xfrm>
              <a:off x="11277600" y="1328855"/>
              <a:ext cx="540000" cy="54000"/>
            </a:xfrm>
            <a:prstGeom prst="rect">
              <a:avLst/>
            </a:pr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86746B18-3EF2-4E8E-A488-A11C33B34233}"/>
                </a:ext>
              </a:extLst>
            </p:cNvPr>
            <p:cNvSpPr/>
            <p:nvPr userDrawn="1"/>
          </p:nvSpPr>
          <p:spPr>
            <a:xfrm>
              <a:off x="11277600" y="1543740"/>
              <a:ext cx="540000" cy="54000"/>
            </a:xfrm>
            <a:prstGeom prst="rect">
              <a:avLst/>
            </a:pr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CFBEA6E9-D0CC-4044-85D2-83A22827A801}"/>
                </a:ext>
              </a:extLst>
            </p:cNvPr>
            <p:cNvSpPr/>
            <p:nvPr userDrawn="1"/>
          </p:nvSpPr>
          <p:spPr>
            <a:xfrm>
              <a:off x="11277600" y="1758625"/>
              <a:ext cx="540000" cy="54000"/>
            </a:xfrm>
            <a:prstGeom prst="rect">
              <a:avLst/>
            </a:pr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="" xmlns:a16="http://schemas.microsoft.com/office/drawing/2014/main" id="{E54027B3-47E4-46D1-B14C-128737A75E45}"/>
                </a:ext>
              </a:extLst>
            </p:cNvPr>
            <p:cNvSpPr/>
            <p:nvPr userDrawn="1"/>
          </p:nvSpPr>
          <p:spPr>
            <a:xfrm>
              <a:off x="11277600" y="1973509"/>
              <a:ext cx="540000" cy="54000"/>
            </a:xfrm>
            <a:prstGeom prst="rect">
              <a:avLst/>
            </a:pr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pic>
        <p:nvPicPr>
          <p:cNvPr id="13" name="그래픽 12">
            <a:extLst>
              <a:ext uri="{FF2B5EF4-FFF2-40B4-BE49-F238E27FC236}">
                <a16:creationId xmlns="" xmlns:a16="http://schemas.microsoft.com/office/drawing/2014/main" id="{68E9248F-0008-48B3-B6D5-66E7D989F4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43572" y="363559"/>
            <a:ext cx="1159499" cy="24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6688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7">
            <a:extLst>
              <a:ext uri="{FF2B5EF4-FFF2-40B4-BE49-F238E27FC236}">
                <a16:creationId xmlns="" xmlns:a16="http://schemas.microsoft.com/office/drawing/2014/main" id="{9288E1AD-037E-4A95-B20B-FFA91BDB3D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1494" y="1956255"/>
            <a:ext cx="3441532" cy="20011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>
              <a:defRPr lang="ko-KR" altLang="en-US"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7">
            <a:extLst>
              <a:ext uri="{FF2B5EF4-FFF2-40B4-BE49-F238E27FC236}">
                <a16:creationId xmlns="" xmlns:a16="http://schemas.microsoft.com/office/drawing/2014/main" id="{9638C275-1DB2-46E8-97B4-D505726F3CF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75234" y="1956255"/>
            <a:ext cx="3441532" cy="20011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>
              <a:defRPr lang="ko-KR" altLang="en-US"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="" xmlns:a16="http://schemas.microsoft.com/office/drawing/2014/main" id="{8F7432C2-D749-44F5-A4A1-FA0F4BF606E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8974" y="1956255"/>
            <a:ext cx="3441532" cy="20011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>
              <a:defRPr lang="ko-KR" altLang="en-US"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EBB6DE98-203B-40C0-BE9A-67C5A59E54F0}"/>
              </a:ext>
            </a:extLst>
          </p:cNvPr>
          <p:cNvGrpSpPr/>
          <p:nvPr userDrawn="1"/>
        </p:nvGrpSpPr>
        <p:grpSpPr>
          <a:xfrm>
            <a:off x="0" y="370912"/>
            <a:ext cx="420914" cy="698654"/>
            <a:chOff x="11277600" y="1328855"/>
            <a:chExt cx="540000" cy="698654"/>
          </a:xfrm>
          <a:solidFill>
            <a:srgbClr val="194655">
              <a:alpha val="15000"/>
            </a:srgbClr>
          </a:solidFill>
        </p:grpSpPr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79AE6C9C-B778-4DE3-8C08-4CA4B6E9AA2C}"/>
                </a:ext>
              </a:extLst>
            </p:cNvPr>
            <p:cNvSpPr/>
            <p:nvPr userDrawn="1"/>
          </p:nvSpPr>
          <p:spPr>
            <a:xfrm>
              <a:off x="11277600" y="1328855"/>
              <a:ext cx="540000" cy="54000"/>
            </a:xfrm>
            <a:prstGeom prst="rect">
              <a:avLst/>
            </a:pr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A3A2FB7D-32EB-438B-B3F7-16D14E7B0B12}"/>
                </a:ext>
              </a:extLst>
            </p:cNvPr>
            <p:cNvSpPr/>
            <p:nvPr userDrawn="1"/>
          </p:nvSpPr>
          <p:spPr>
            <a:xfrm>
              <a:off x="11277600" y="1543740"/>
              <a:ext cx="540000" cy="54000"/>
            </a:xfrm>
            <a:prstGeom prst="rect">
              <a:avLst/>
            </a:pr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="" xmlns:a16="http://schemas.microsoft.com/office/drawing/2014/main" id="{5FEE1939-DAA6-4404-B091-63118C38AB56}"/>
                </a:ext>
              </a:extLst>
            </p:cNvPr>
            <p:cNvSpPr/>
            <p:nvPr userDrawn="1"/>
          </p:nvSpPr>
          <p:spPr>
            <a:xfrm>
              <a:off x="11277600" y="1758625"/>
              <a:ext cx="540000" cy="54000"/>
            </a:xfrm>
            <a:prstGeom prst="rect">
              <a:avLst/>
            </a:pr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47C72AC0-9B87-4B89-A238-C560A40817A2}"/>
                </a:ext>
              </a:extLst>
            </p:cNvPr>
            <p:cNvSpPr/>
            <p:nvPr userDrawn="1"/>
          </p:nvSpPr>
          <p:spPr>
            <a:xfrm>
              <a:off x="11277600" y="1973509"/>
              <a:ext cx="540000" cy="54000"/>
            </a:xfrm>
            <a:prstGeom prst="rect">
              <a:avLst/>
            </a:pr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pic>
        <p:nvPicPr>
          <p:cNvPr id="14" name="그래픽 13">
            <a:extLst>
              <a:ext uri="{FF2B5EF4-FFF2-40B4-BE49-F238E27FC236}">
                <a16:creationId xmlns="" xmlns:a16="http://schemas.microsoft.com/office/drawing/2014/main" id="{58184762-A738-453C-9A18-D68E018092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61234" y="261258"/>
            <a:ext cx="671540" cy="6096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="" xmlns:a16="http://schemas.microsoft.com/office/drawing/2014/main" id="{4617D145-8A7E-42F4-ACD4-6DCF2B300C3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210457" y="6272202"/>
            <a:ext cx="1171594" cy="585797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="" xmlns:a16="http://schemas.microsoft.com/office/drawing/2014/main" id="{E050019B-5FD2-447D-8222-A162408FEE0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10773275" y="6320506"/>
            <a:ext cx="1159499" cy="24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650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bg>
      <p:bgPr>
        <a:solidFill>
          <a:srgbClr val="1946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="" xmlns:a16="http://schemas.microsoft.com/office/drawing/2014/main" id="{2192924F-D448-4E90-B70C-1E7AD82615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400" y="5844978"/>
            <a:ext cx="1584325" cy="554103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="" xmlns:a16="http://schemas.microsoft.com/office/drawing/2014/main" id="{EBE042DE-F2A1-49E6-AB4B-B90E334A4A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r="18940"/>
          <a:stretch/>
        </p:blipFill>
        <p:spPr>
          <a:xfrm>
            <a:off x="10607675" y="6347013"/>
            <a:ext cx="1584325" cy="320230"/>
          </a:xfrm>
          <a:prstGeom prst="rect">
            <a:avLst/>
          </a:prstGeom>
        </p:spPr>
      </p:pic>
      <p:pic>
        <p:nvPicPr>
          <p:cNvPr id="15" name="그래픽 7">
            <a:extLst>
              <a:ext uri="{FF2B5EF4-FFF2-40B4-BE49-F238E27FC236}">
                <a16:creationId xmlns:a16="http://schemas.microsoft.com/office/drawing/2014/main" xmlns="" id="{DBDBB552-27FF-4858-B1D8-419B3F46C05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804067" y="308699"/>
            <a:ext cx="639262" cy="580301"/>
          </a:xfrm>
          <a:prstGeom prst="rect">
            <a:avLst/>
          </a:prstGeom>
        </p:spPr>
      </p:pic>
      <p:pic>
        <p:nvPicPr>
          <p:cNvPr id="16" name="그래픽 8">
            <a:extLst>
              <a:ext uri="{FF2B5EF4-FFF2-40B4-BE49-F238E27FC236}">
                <a16:creationId xmlns:a16="http://schemas.microsoft.com/office/drawing/2014/main" xmlns="" id="{5785F0F9-3073-49E9-9004-9A3110EEFF5D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150122" y="31120"/>
            <a:ext cx="1766558" cy="883279"/>
          </a:xfrm>
          <a:prstGeom prst="rect">
            <a:avLst/>
          </a:prstGeom>
        </p:spPr>
      </p:pic>
      <p:pic>
        <p:nvPicPr>
          <p:cNvPr id="18" name="그래픽 12">
            <a:extLst>
              <a:ext uri="{FF2B5EF4-FFF2-40B4-BE49-F238E27FC236}">
                <a16:creationId xmlns:a16="http://schemas.microsoft.com/office/drawing/2014/main" xmlns="" id="{C587B339-9F55-49CE-9807-31D107EAEFE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9247379" y="349611"/>
            <a:ext cx="1159499" cy="24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00160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B5DD3D31-B5A0-4894-B08B-15ADDE6FFC44}"/>
              </a:ext>
            </a:extLst>
          </p:cNvPr>
          <p:cNvSpPr/>
          <p:nvPr userDrawn="1"/>
        </p:nvSpPr>
        <p:spPr>
          <a:xfrm>
            <a:off x="0" y="0"/>
            <a:ext cx="4949372" cy="6858000"/>
          </a:xfrm>
          <a:prstGeom prst="rect">
            <a:avLst/>
          </a:prstGeom>
          <a:solidFill>
            <a:srgbClr val="19465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="" xmlns:a16="http://schemas.microsoft.com/office/drawing/2014/main" id="{258DECD9-F3C3-4F27-AE6B-D61EF8F43B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500" y="5756078"/>
            <a:ext cx="1584325" cy="554103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DF77E986-26FE-4846-84E2-C30668ED01D7}"/>
              </a:ext>
            </a:extLst>
          </p:cNvPr>
          <p:cNvGrpSpPr/>
          <p:nvPr userDrawn="1"/>
        </p:nvGrpSpPr>
        <p:grpSpPr>
          <a:xfrm>
            <a:off x="0" y="370912"/>
            <a:ext cx="420914" cy="698654"/>
            <a:chOff x="11277600" y="1328855"/>
            <a:chExt cx="540000" cy="698654"/>
          </a:xfrm>
          <a:solidFill>
            <a:srgbClr val="046574"/>
          </a:solidFill>
        </p:grpSpPr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E45CDD02-3FD6-4FAB-843C-7B81F9637F17}"/>
                </a:ext>
              </a:extLst>
            </p:cNvPr>
            <p:cNvSpPr/>
            <p:nvPr userDrawn="1"/>
          </p:nvSpPr>
          <p:spPr>
            <a:xfrm>
              <a:off x="11277600" y="1328855"/>
              <a:ext cx="540000" cy="54000"/>
            </a:xfrm>
            <a:prstGeom prst="rect">
              <a:avLst/>
            </a:pr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="" xmlns:a16="http://schemas.microsoft.com/office/drawing/2014/main" id="{DBEF9FC9-D77C-4E23-A26A-EE32CC7B1515}"/>
                </a:ext>
              </a:extLst>
            </p:cNvPr>
            <p:cNvSpPr/>
            <p:nvPr userDrawn="1"/>
          </p:nvSpPr>
          <p:spPr>
            <a:xfrm>
              <a:off x="11277600" y="1543740"/>
              <a:ext cx="540000" cy="54000"/>
            </a:xfrm>
            <a:prstGeom prst="rect">
              <a:avLst/>
            </a:pr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443E843F-254D-438E-93DD-59E046804319}"/>
                </a:ext>
              </a:extLst>
            </p:cNvPr>
            <p:cNvSpPr/>
            <p:nvPr userDrawn="1"/>
          </p:nvSpPr>
          <p:spPr>
            <a:xfrm>
              <a:off x="11277600" y="1758625"/>
              <a:ext cx="540000" cy="54000"/>
            </a:xfrm>
            <a:prstGeom prst="rect">
              <a:avLst/>
            </a:pr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B45ED181-31E5-435D-9CFD-B0FBDACDD749}"/>
                </a:ext>
              </a:extLst>
            </p:cNvPr>
            <p:cNvSpPr/>
            <p:nvPr userDrawn="1"/>
          </p:nvSpPr>
          <p:spPr>
            <a:xfrm>
              <a:off x="11277600" y="1973509"/>
              <a:ext cx="540000" cy="54000"/>
            </a:xfrm>
            <a:prstGeom prst="rect">
              <a:avLst/>
            </a:pr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sp>
        <p:nvSpPr>
          <p:cNvPr id="6" name="그림 개체 틀 7">
            <a:extLst>
              <a:ext uri="{FF2B5EF4-FFF2-40B4-BE49-F238E27FC236}">
                <a16:creationId xmlns="" xmlns:a16="http://schemas.microsoft.com/office/drawing/2014/main" id="{FF6AAAE0-D9A4-47A4-8363-B15E438CEE9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75574" y="2142445"/>
            <a:ext cx="1959655" cy="3896405"/>
          </a:xfrm>
          <a:prstGeom prst="roundRect">
            <a:avLst>
              <a:gd name="adj" fmla="val 3858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>
              <a:defRPr lang="ko-KR" altLang="en-US"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7">
            <a:extLst>
              <a:ext uri="{FF2B5EF4-FFF2-40B4-BE49-F238E27FC236}">
                <a16:creationId xmlns="" xmlns:a16="http://schemas.microsoft.com/office/drawing/2014/main" id="{536C373F-C639-4456-876C-26F1F326817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977627" y="2142445"/>
            <a:ext cx="1959655" cy="3896405"/>
          </a:xfrm>
          <a:prstGeom prst="roundRect">
            <a:avLst>
              <a:gd name="adj" fmla="val 3858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>
              <a:defRPr lang="ko-KR" altLang="en-US"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5" name="그래픽 14">
            <a:extLst>
              <a:ext uri="{FF2B5EF4-FFF2-40B4-BE49-F238E27FC236}">
                <a16:creationId xmlns="" xmlns:a16="http://schemas.microsoft.com/office/drawing/2014/main" id="{211085EA-53AD-437C-86E0-C28D6554EA8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43572" y="363559"/>
            <a:ext cx="1159499" cy="24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076600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141D37C-A30D-4925-A3DA-AAEE6D474828}"/>
              </a:ext>
            </a:extLst>
          </p:cNvPr>
          <p:cNvSpPr/>
          <p:nvPr userDrawn="1"/>
        </p:nvSpPr>
        <p:spPr>
          <a:xfrm>
            <a:off x="0" y="0"/>
            <a:ext cx="4949372" cy="6858000"/>
          </a:xfrm>
          <a:prstGeom prst="rect">
            <a:avLst/>
          </a:prstGeom>
          <a:solidFill>
            <a:srgbClr val="19465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="" xmlns:a16="http://schemas.microsoft.com/office/drawing/2014/main" id="{5D926FFD-F2BF-46F8-B9D6-4816D1E820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500" y="5756078"/>
            <a:ext cx="1584325" cy="554103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1F934B74-F55D-4DFF-B89E-0313ABE173F9}"/>
              </a:ext>
            </a:extLst>
          </p:cNvPr>
          <p:cNvGrpSpPr/>
          <p:nvPr userDrawn="1"/>
        </p:nvGrpSpPr>
        <p:grpSpPr>
          <a:xfrm>
            <a:off x="0" y="370912"/>
            <a:ext cx="420914" cy="698654"/>
            <a:chOff x="11277600" y="1328855"/>
            <a:chExt cx="540000" cy="698654"/>
          </a:xfrm>
          <a:solidFill>
            <a:srgbClr val="046574"/>
          </a:solidFill>
        </p:grpSpPr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74BED60A-4D54-4B9A-B465-94D7F7F38AB3}"/>
                </a:ext>
              </a:extLst>
            </p:cNvPr>
            <p:cNvSpPr/>
            <p:nvPr userDrawn="1"/>
          </p:nvSpPr>
          <p:spPr>
            <a:xfrm>
              <a:off x="11277600" y="1328855"/>
              <a:ext cx="540000" cy="54000"/>
            </a:xfrm>
            <a:prstGeom prst="rect">
              <a:avLst/>
            </a:pr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4018A33F-C2DA-4E85-9715-94DB8AAB7E17}"/>
                </a:ext>
              </a:extLst>
            </p:cNvPr>
            <p:cNvSpPr/>
            <p:nvPr userDrawn="1"/>
          </p:nvSpPr>
          <p:spPr>
            <a:xfrm>
              <a:off x="11277600" y="1543740"/>
              <a:ext cx="540000" cy="54000"/>
            </a:xfrm>
            <a:prstGeom prst="rect">
              <a:avLst/>
            </a:pr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="" xmlns:a16="http://schemas.microsoft.com/office/drawing/2014/main" id="{CE7BB308-6862-4A48-815F-7631E1BB067E}"/>
                </a:ext>
              </a:extLst>
            </p:cNvPr>
            <p:cNvSpPr/>
            <p:nvPr userDrawn="1"/>
          </p:nvSpPr>
          <p:spPr>
            <a:xfrm>
              <a:off x="11277600" y="1758625"/>
              <a:ext cx="540000" cy="54000"/>
            </a:xfrm>
            <a:prstGeom prst="rect">
              <a:avLst/>
            </a:pr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5D98A4EF-DEAF-4975-9703-63DFDCD41762}"/>
                </a:ext>
              </a:extLst>
            </p:cNvPr>
            <p:cNvSpPr/>
            <p:nvPr userDrawn="1"/>
          </p:nvSpPr>
          <p:spPr>
            <a:xfrm>
              <a:off x="11277600" y="1973509"/>
              <a:ext cx="540000" cy="54000"/>
            </a:xfrm>
            <a:prstGeom prst="rect">
              <a:avLst/>
            </a:pr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sp>
        <p:nvSpPr>
          <p:cNvPr id="6" name="그림 개체 틀 7">
            <a:extLst>
              <a:ext uri="{FF2B5EF4-FFF2-40B4-BE49-F238E27FC236}">
                <a16:creationId xmlns="" xmlns:a16="http://schemas.microsoft.com/office/drawing/2014/main" id="{B84FC925-9378-4DF7-BA93-1001E546E57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10562" y="1571625"/>
            <a:ext cx="3668682" cy="4543425"/>
          </a:xfrm>
          <a:prstGeom prst="roundRect">
            <a:avLst>
              <a:gd name="adj" fmla="val 225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>
              <a:defRPr lang="ko-KR" altLang="en-US"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4" name="그래픽 13">
            <a:extLst>
              <a:ext uri="{FF2B5EF4-FFF2-40B4-BE49-F238E27FC236}">
                <a16:creationId xmlns="" xmlns:a16="http://schemas.microsoft.com/office/drawing/2014/main" id="{E7FA4C08-AC78-470E-8612-7C17E7297BF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43572" y="363559"/>
            <a:ext cx="1159499" cy="24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6628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468B7BAF-49B7-41BE-B432-54CB162016B0}"/>
              </a:ext>
            </a:extLst>
          </p:cNvPr>
          <p:cNvSpPr/>
          <p:nvPr userDrawn="1"/>
        </p:nvSpPr>
        <p:spPr>
          <a:xfrm>
            <a:off x="0" y="0"/>
            <a:ext cx="4949372" cy="6858000"/>
          </a:xfrm>
          <a:prstGeom prst="rect">
            <a:avLst/>
          </a:prstGeom>
          <a:solidFill>
            <a:srgbClr val="19465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="" xmlns:a16="http://schemas.microsoft.com/office/drawing/2014/main" id="{25BFFFBE-5EB4-495F-B7AA-28BC07B3C7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500" y="5756078"/>
            <a:ext cx="1584325" cy="554103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AB265E26-62FB-47EE-B454-04397A3DCD66}"/>
              </a:ext>
            </a:extLst>
          </p:cNvPr>
          <p:cNvGrpSpPr/>
          <p:nvPr userDrawn="1"/>
        </p:nvGrpSpPr>
        <p:grpSpPr>
          <a:xfrm>
            <a:off x="0" y="370912"/>
            <a:ext cx="420914" cy="698654"/>
            <a:chOff x="11277600" y="1328855"/>
            <a:chExt cx="540000" cy="698654"/>
          </a:xfrm>
          <a:solidFill>
            <a:srgbClr val="046574"/>
          </a:solidFill>
        </p:grpSpPr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D97682ED-D402-42E3-859A-E9F3C8727BBA}"/>
                </a:ext>
              </a:extLst>
            </p:cNvPr>
            <p:cNvSpPr/>
            <p:nvPr userDrawn="1"/>
          </p:nvSpPr>
          <p:spPr>
            <a:xfrm>
              <a:off x="11277600" y="1328855"/>
              <a:ext cx="540000" cy="54000"/>
            </a:xfrm>
            <a:prstGeom prst="rect">
              <a:avLst/>
            </a:pr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D07F28CB-6AE2-4DDF-A605-1977276BB546}"/>
                </a:ext>
              </a:extLst>
            </p:cNvPr>
            <p:cNvSpPr/>
            <p:nvPr userDrawn="1"/>
          </p:nvSpPr>
          <p:spPr>
            <a:xfrm>
              <a:off x="11277600" y="1543740"/>
              <a:ext cx="540000" cy="54000"/>
            </a:xfrm>
            <a:prstGeom prst="rect">
              <a:avLst/>
            </a:pr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="" xmlns:a16="http://schemas.microsoft.com/office/drawing/2014/main" id="{F0CE0278-C28B-4AD3-A3CF-EA542019EC61}"/>
                </a:ext>
              </a:extLst>
            </p:cNvPr>
            <p:cNvSpPr/>
            <p:nvPr userDrawn="1"/>
          </p:nvSpPr>
          <p:spPr>
            <a:xfrm>
              <a:off x="11277600" y="1758625"/>
              <a:ext cx="540000" cy="54000"/>
            </a:xfrm>
            <a:prstGeom prst="rect">
              <a:avLst/>
            </a:pr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7315A932-FCAE-4338-BD7F-F0EA39871A96}"/>
                </a:ext>
              </a:extLst>
            </p:cNvPr>
            <p:cNvSpPr/>
            <p:nvPr userDrawn="1"/>
          </p:nvSpPr>
          <p:spPr>
            <a:xfrm>
              <a:off x="11277600" y="1973509"/>
              <a:ext cx="540000" cy="54000"/>
            </a:xfrm>
            <a:prstGeom prst="rect">
              <a:avLst/>
            </a:pr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sp>
        <p:nvSpPr>
          <p:cNvPr id="6" name="그림 개체 틀 7">
            <a:extLst>
              <a:ext uri="{FF2B5EF4-FFF2-40B4-BE49-F238E27FC236}">
                <a16:creationId xmlns="" xmlns:a16="http://schemas.microsoft.com/office/drawing/2014/main" id="{EFACFAAD-AFDF-4560-AA9E-B83C6823D81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7611" y="1552575"/>
            <a:ext cx="6290413" cy="36576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>
              <a:defRPr lang="ko-KR" altLang="en-US"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4" name="그래픽 13">
            <a:extLst>
              <a:ext uri="{FF2B5EF4-FFF2-40B4-BE49-F238E27FC236}">
                <a16:creationId xmlns="" xmlns:a16="http://schemas.microsoft.com/office/drawing/2014/main" id="{701B32F8-B444-40A5-994A-7F13FAE46BB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43572" y="363559"/>
            <a:ext cx="1159499" cy="24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7320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03925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46A536FE-D271-4547-96D9-6CE83D9571DE}"/>
              </a:ext>
            </a:extLst>
          </p:cNvPr>
          <p:cNvSpPr/>
          <p:nvPr userDrawn="1"/>
        </p:nvSpPr>
        <p:spPr>
          <a:xfrm>
            <a:off x="0" y="0"/>
            <a:ext cx="4591150" cy="6858000"/>
          </a:xfrm>
          <a:prstGeom prst="rect">
            <a:avLst/>
          </a:prstGeom>
          <a:solidFill>
            <a:srgbClr val="19465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10" name="그래픽 9">
            <a:extLst>
              <a:ext uri="{FF2B5EF4-FFF2-40B4-BE49-F238E27FC236}">
                <a16:creationId xmlns="" xmlns:a16="http://schemas.microsoft.com/office/drawing/2014/main" id="{C2544662-835A-4929-BD3C-EFC6112C2F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500" y="5756078"/>
            <a:ext cx="1584325" cy="554103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9833BA97-933E-4313-B299-529106334CF8}"/>
              </a:ext>
            </a:extLst>
          </p:cNvPr>
          <p:cNvGrpSpPr/>
          <p:nvPr userDrawn="1"/>
        </p:nvGrpSpPr>
        <p:grpSpPr>
          <a:xfrm>
            <a:off x="0" y="370912"/>
            <a:ext cx="420914" cy="698654"/>
            <a:chOff x="11277600" y="1328855"/>
            <a:chExt cx="540000" cy="698654"/>
          </a:xfrm>
          <a:solidFill>
            <a:srgbClr val="046574"/>
          </a:solidFill>
        </p:grpSpPr>
        <p:sp>
          <p:nvSpPr>
            <p:cNvPr id="12" name="직사각형 11">
              <a:extLst>
                <a:ext uri="{FF2B5EF4-FFF2-40B4-BE49-F238E27FC236}">
                  <a16:creationId xmlns="" xmlns:a16="http://schemas.microsoft.com/office/drawing/2014/main" id="{14802830-CF43-449D-965D-C3D5C71F32E9}"/>
                </a:ext>
              </a:extLst>
            </p:cNvPr>
            <p:cNvSpPr/>
            <p:nvPr userDrawn="1"/>
          </p:nvSpPr>
          <p:spPr>
            <a:xfrm>
              <a:off x="11277600" y="1328855"/>
              <a:ext cx="540000" cy="54000"/>
            </a:xfrm>
            <a:prstGeom prst="rect">
              <a:avLst/>
            </a:pr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8A16A3D2-B0AD-451F-9BF5-22DAE7D66DA9}"/>
                </a:ext>
              </a:extLst>
            </p:cNvPr>
            <p:cNvSpPr/>
            <p:nvPr userDrawn="1"/>
          </p:nvSpPr>
          <p:spPr>
            <a:xfrm>
              <a:off x="11277600" y="1543740"/>
              <a:ext cx="540000" cy="54000"/>
            </a:xfrm>
            <a:prstGeom prst="rect">
              <a:avLst/>
            </a:pr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494F5FA1-0194-415C-923D-045500BAEE24}"/>
                </a:ext>
              </a:extLst>
            </p:cNvPr>
            <p:cNvSpPr/>
            <p:nvPr userDrawn="1"/>
          </p:nvSpPr>
          <p:spPr>
            <a:xfrm>
              <a:off x="11277600" y="1758625"/>
              <a:ext cx="540000" cy="54000"/>
            </a:xfrm>
            <a:prstGeom prst="rect">
              <a:avLst/>
            </a:pr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DFCB2C6B-C3D3-4991-B373-31ECF8B7E344}"/>
                </a:ext>
              </a:extLst>
            </p:cNvPr>
            <p:cNvSpPr/>
            <p:nvPr userDrawn="1"/>
          </p:nvSpPr>
          <p:spPr>
            <a:xfrm>
              <a:off x="11277600" y="1973509"/>
              <a:ext cx="540000" cy="54000"/>
            </a:xfrm>
            <a:prstGeom prst="rect">
              <a:avLst/>
            </a:pr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12236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C32BED2-8C0A-49F2-8B4A-8500052D6C88}"/>
              </a:ext>
            </a:extLst>
          </p:cNvPr>
          <p:cNvSpPr/>
          <p:nvPr userDrawn="1"/>
        </p:nvSpPr>
        <p:spPr>
          <a:xfrm>
            <a:off x="539400" y="540000"/>
            <a:ext cx="11113200" cy="5778000"/>
          </a:xfrm>
          <a:prstGeom prst="rect">
            <a:avLst/>
          </a:prstGeom>
          <a:solidFill>
            <a:srgbClr val="19465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="" xmlns:a16="http://schemas.microsoft.com/office/drawing/2014/main" id="{860EF0DF-0439-4719-A8BE-1AB9910017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r="18940"/>
          <a:stretch/>
        </p:blipFill>
        <p:spPr>
          <a:xfrm>
            <a:off x="10614520" y="5898477"/>
            <a:ext cx="957943" cy="193623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="" xmlns:a16="http://schemas.microsoft.com/office/drawing/2014/main" id="{DBDBB552-27FF-4858-B1D8-419B3F46C05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04067" y="765899"/>
            <a:ext cx="639262" cy="580301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="" xmlns:a16="http://schemas.microsoft.com/office/drawing/2014/main" id="{5785F0F9-3073-49E9-9004-9A3110EEFF5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85122" y="602620"/>
            <a:ext cx="1766558" cy="883279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="" xmlns:a16="http://schemas.microsoft.com/office/drawing/2014/main" id="{5F998CFF-099B-432C-A143-EA0B3223E0CC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500" y="5498822"/>
            <a:ext cx="1584325" cy="554103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582424C4-ED96-4719-AB4A-B32E6B9146EC}"/>
              </a:ext>
            </a:extLst>
          </p:cNvPr>
          <p:cNvCxnSpPr/>
          <p:nvPr userDrawn="1"/>
        </p:nvCxnSpPr>
        <p:spPr>
          <a:xfrm>
            <a:off x="698500" y="1807299"/>
            <a:ext cx="0" cy="2959100"/>
          </a:xfrm>
          <a:prstGeom prst="line">
            <a:avLst/>
          </a:prstGeom>
          <a:ln>
            <a:solidFill>
              <a:srgbClr val="0465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1764A1B3-D459-4734-BE57-F463320BE09A}"/>
              </a:ext>
            </a:extLst>
          </p:cNvPr>
          <p:cNvCxnSpPr/>
          <p:nvPr userDrawn="1"/>
        </p:nvCxnSpPr>
        <p:spPr>
          <a:xfrm>
            <a:off x="698500" y="765899"/>
            <a:ext cx="0" cy="720000"/>
          </a:xfrm>
          <a:prstGeom prst="line">
            <a:avLst/>
          </a:prstGeom>
          <a:ln>
            <a:solidFill>
              <a:srgbClr val="0465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래픽 12">
            <a:extLst>
              <a:ext uri="{FF2B5EF4-FFF2-40B4-BE49-F238E27FC236}">
                <a16:creationId xmlns="" xmlns:a16="http://schemas.microsoft.com/office/drawing/2014/main" id="{C587B339-9F55-49CE-9807-31D107EAEFE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47379" y="806811"/>
            <a:ext cx="1159499" cy="24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4375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=""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66A9031F-9041-459F-A7E5-47D3C36FD209}"/>
              </a:ext>
            </a:extLst>
          </p:cNvPr>
          <p:cNvSpPr/>
          <p:nvPr userDrawn="1"/>
        </p:nvSpPr>
        <p:spPr>
          <a:xfrm>
            <a:off x="7600851" y="0"/>
            <a:ext cx="4591150" cy="6858000"/>
          </a:xfrm>
          <a:prstGeom prst="rect">
            <a:avLst/>
          </a:prstGeom>
          <a:solidFill>
            <a:srgbClr val="19465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="" xmlns:a16="http://schemas.microsoft.com/office/drawing/2014/main" id="{4386E658-DA8B-4487-8382-8A18192ACB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r="18940"/>
          <a:stretch/>
        </p:blipFill>
        <p:spPr>
          <a:xfrm>
            <a:off x="10017845" y="6189694"/>
            <a:ext cx="2174155" cy="439449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="" xmlns:a16="http://schemas.microsoft.com/office/drawing/2014/main" id="{A4D00450-89A4-4E82-AF16-3CEC3A93910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18032" y="131263"/>
            <a:ext cx="957943" cy="869589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="" xmlns:a16="http://schemas.microsoft.com/office/drawing/2014/main" id="{CE4CCC4F-5BE5-4BA3-BF6F-D34124DDE29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81122" y="25400"/>
            <a:ext cx="1766558" cy="883279"/>
          </a:xfrm>
          <a:prstGeom prst="rect">
            <a:avLst/>
          </a:prstGeom>
        </p:spPr>
      </p:pic>
      <p:sp>
        <p:nvSpPr>
          <p:cNvPr id="10" name="그림 개체 틀 4">
            <a:extLst>
              <a:ext uri="{FF2B5EF4-FFF2-40B4-BE49-F238E27FC236}">
                <a16:creationId xmlns="" xmlns:a16="http://schemas.microsoft.com/office/drawing/2014/main" id="{EA8126E1-39DA-4F8E-AB91-3AC0867F5FE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50323" y="750528"/>
            <a:ext cx="3848101" cy="53569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68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086241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C2E926B1-D6AA-43C4-AC99-F0D728026073}"/>
              </a:ext>
            </a:extLst>
          </p:cNvPr>
          <p:cNvSpPr/>
          <p:nvPr userDrawn="1"/>
        </p:nvSpPr>
        <p:spPr>
          <a:xfrm>
            <a:off x="-1" y="0"/>
            <a:ext cx="6014949" cy="6858000"/>
          </a:xfrm>
          <a:prstGeom prst="rect">
            <a:avLst/>
          </a:prstGeom>
          <a:solidFill>
            <a:srgbClr val="19465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="" xmlns:a16="http://schemas.microsoft.com/office/drawing/2014/main" id="{F0A4046F-7519-4B76-938C-5A892A187C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500" y="5756078"/>
            <a:ext cx="1584325" cy="554103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7D13C799-D107-4BDA-84DC-AF9A834FCE88}"/>
              </a:ext>
            </a:extLst>
          </p:cNvPr>
          <p:cNvGrpSpPr/>
          <p:nvPr userDrawn="1"/>
        </p:nvGrpSpPr>
        <p:grpSpPr>
          <a:xfrm>
            <a:off x="0" y="370912"/>
            <a:ext cx="420914" cy="698654"/>
            <a:chOff x="11277600" y="1328855"/>
            <a:chExt cx="540000" cy="698654"/>
          </a:xfrm>
          <a:solidFill>
            <a:srgbClr val="046574"/>
          </a:solidFill>
        </p:grpSpPr>
        <p:sp>
          <p:nvSpPr>
            <p:cNvPr id="9" name="직사각형 8">
              <a:extLst>
                <a:ext uri="{FF2B5EF4-FFF2-40B4-BE49-F238E27FC236}">
                  <a16:creationId xmlns="" xmlns:a16="http://schemas.microsoft.com/office/drawing/2014/main" id="{C5226234-4A7B-40C9-ACC1-0D76148AB5DF}"/>
                </a:ext>
              </a:extLst>
            </p:cNvPr>
            <p:cNvSpPr/>
            <p:nvPr userDrawn="1"/>
          </p:nvSpPr>
          <p:spPr>
            <a:xfrm>
              <a:off x="11277600" y="1328855"/>
              <a:ext cx="540000" cy="54000"/>
            </a:xfrm>
            <a:prstGeom prst="rect">
              <a:avLst/>
            </a:pr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CFCB58A8-F663-47F7-9630-5BF28DA8E54C}"/>
                </a:ext>
              </a:extLst>
            </p:cNvPr>
            <p:cNvSpPr/>
            <p:nvPr userDrawn="1"/>
          </p:nvSpPr>
          <p:spPr>
            <a:xfrm>
              <a:off x="11277600" y="1543740"/>
              <a:ext cx="540000" cy="54000"/>
            </a:xfrm>
            <a:prstGeom prst="rect">
              <a:avLst/>
            </a:pr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F2102F48-7873-449D-AA30-8F31DF4D9A8E}"/>
                </a:ext>
              </a:extLst>
            </p:cNvPr>
            <p:cNvSpPr/>
            <p:nvPr userDrawn="1"/>
          </p:nvSpPr>
          <p:spPr>
            <a:xfrm>
              <a:off x="11277600" y="1758625"/>
              <a:ext cx="540000" cy="54000"/>
            </a:xfrm>
            <a:prstGeom prst="rect">
              <a:avLst/>
            </a:pr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="" xmlns:a16="http://schemas.microsoft.com/office/drawing/2014/main" id="{D2CF8C45-7DAF-4D0F-9F07-1AF10F905FA1}"/>
                </a:ext>
              </a:extLst>
            </p:cNvPr>
            <p:cNvSpPr/>
            <p:nvPr userDrawn="1"/>
          </p:nvSpPr>
          <p:spPr>
            <a:xfrm>
              <a:off x="11277600" y="1973509"/>
              <a:ext cx="540000" cy="54000"/>
            </a:xfrm>
            <a:prstGeom prst="rect">
              <a:avLst/>
            </a:pr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sp>
        <p:nvSpPr>
          <p:cNvPr id="13" name="그림 개체 틀 2">
            <a:extLst>
              <a:ext uri="{FF2B5EF4-FFF2-40B4-BE49-F238E27FC236}">
                <a16:creationId xmlns="" xmlns:a16="http://schemas.microsoft.com/office/drawing/2014/main" id="{5BA80015-D245-414B-8527-CCE33046871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828298" y="1017692"/>
            <a:ext cx="2373302" cy="237465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4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4" name="그림 개체 틀 2">
            <a:extLst>
              <a:ext uri="{FF2B5EF4-FFF2-40B4-BE49-F238E27FC236}">
                <a16:creationId xmlns="" xmlns:a16="http://schemas.microsoft.com/office/drawing/2014/main" id="{D0A53583-9246-45B6-AE28-41819A5B6B8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28298" y="3901431"/>
            <a:ext cx="2373302" cy="237465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4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172801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="" xmlns:a16="http://schemas.microsoft.com/office/drawing/2014/main" id="{3E3A1603-EC1E-4EA6-8379-459BF118AE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500" y="5756078"/>
            <a:ext cx="1584325" cy="55410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8EC00801-E748-454E-9B2B-2F201AF8CA43}"/>
              </a:ext>
            </a:extLst>
          </p:cNvPr>
          <p:cNvGrpSpPr/>
          <p:nvPr userDrawn="1"/>
        </p:nvGrpSpPr>
        <p:grpSpPr>
          <a:xfrm>
            <a:off x="0" y="370912"/>
            <a:ext cx="420914" cy="698654"/>
            <a:chOff x="11277600" y="1328855"/>
            <a:chExt cx="540000" cy="698654"/>
          </a:xfrm>
          <a:solidFill>
            <a:srgbClr val="194655">
              <a:alpha val="15000"/>
            </a:srgbClr>
          </a:solidFill>
        </p:grpSpPr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BD91112E-C940-4742-ABB9-E572D6414164}"/>
                </a:ext>
              </a:extLst>
            </p:cNvPr>
            <p:cNvSpPr/>
            <p:nvPr userDrawn="1"/>
          </p:nvSpPr>
          <p:spPr>
            <a:xfrm>
              <a:off x="11277600" y="1328855"/>
              <a:ext cx="540000" cy="54000"/>
            </a:xfrm>
            <a:prstGeom prst="rect">
              <a:avLst/>
            </a:pr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="" xmlns:a16="http://schemas.microsoft.com/office/drawing/2014/main" id="{756A78EF-D46A-43F4-B4D3-D61D87079D02}"/>
                </a:ext>
              </a:extLst>
            </p:cNvPr>
            <p:cNvSpPr/>
            <p:nvPr userDrawn="1"/>
          </p:nvSpPr>
          <p:spPr>
            <a:xfrm>
              <a:off x="11277600" y="1543740"/>
              <a:ext cx="540000" cy="54000"/>
            </a:xfrm>
            <a:prstGeom prst="rect">
              <a:avLst/>
            </a:pr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34E2002D-57E8-4084-9E4A-145D17F75126}"/>
                </a:ext>
              </a:extLst>
            </p:cNvPr>
            <p:cNvSpPr/>
            <p:nvPr userDrawn="1"/>
          </p:nvSpPr>
          <p:spPr>
            <a:xfrm>
              <a:off x="11277600" y="1758625"/>
              <a:ext cx="540000" cy="54000"/>
            </a:xfrm>
            <a:prstGeom prst="rect">
              <a:avLst/>
            </a:pr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FA38526E-3ED4-4782-ABDE-1A0D9DB5526C}"/>
                </a:ext>
              </a:extLst>
            </p:cNvPr>
            <p:cNvSpPr/>
            <p:nvPr userDrawn="1"/>
          </p:nvSpPr>
          <p:spPr>
            <a:xfrm>
              <a:off x="11277600" y="1973509"/>
              <a:ext cx="540000" cy="54000"/>
            </a:xfrm>
            <a:prstGeom prst="rect">
              <a:avLst/>
            </a:pr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pic>
        <p:nvPicPr>
          <p:cNvPr id="12" name="그래픽 11">
            <a:extLst>
              <a:ext uri="{FF2B5EF4-FFF2-40B4-BE49-F238E27FC236}">
                <a16:creationId xmlns="" xmlns:a16="http://schemas.microsoft.com/office/drawing/2014/main" id="{C7FF578A-C7AD-44E3-9DC5-D15788A1C2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r="18940"/>
          <a:stretch/>
        </p:blipFill>
        <p:spPr>
          <a:xfrm>
            <a:off x="10607675" y="6308913"/>
            <a:ext cx="1584325" cy="32023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="" xmlns:a16="http://schemas.microsoft.com/office/drawing/2014/main" id="{EA87A55C-7ED4-41EC-82E3-DC5185E66BB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18032" y="131263"/>
            <a:ext cx="957943" cy="869589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="" xmlns:a16="http://schemas.microsoft.com/office/drawing/2014/main" id="{5B25B65B-5019-4AF4-A8B3-53E199A6938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81122" y="25400"/>
            <a:ext cx="1766558" cy="88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36281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67180FEB-EFC6-49A9-BA7B-BBAD9F04F0AF}"/>
              </a:ext>
            </a:extLst>
          </p:cNvPr>
          <p:cNvSpPr/>
          <p:nvPr userDrawn="1"/>
        </p:nvSpPr>
        <p:spPr>
          <a:xfrm>
            <a:off x="0" y="0"/>
            <a:ext cx="4591150" cy="6858000"/>
          </a:xfrm>
          <a:prstGeom prst="rect">
            <a:avLst/>
          </a:prstGeom>
          <a:solidFill>
            <a:srgbClr val="19465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10" name="그래픽 9">
            <a:extLst>
              <a:ext uri="{FF2B5EF4-FFF2-40B4-BE49-F238E27FC236}">
                <a16:creationId xmlns="" xmlns:a16="http://schemas.microsoft.com/office/drawing/2014/main" id="{E3732EA2-E35C-401D-AD8B-0B290836BA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500" y="5756078"/>
            <a:ext cx="1584325" cy="554103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8FF12EA8-1E52-4B06-B4DA-CA34C532F397}"/>
              </a:ext>
            </a:extLst>
          </p:cNvPr>
          <p:cNvGrpSpPr/>
          <p:nvPr userDrawn="1"/>
        </p:nvGrpSpPr>
        <p:grpSpPr>
          <a:xfrm>
            <a:off x="0" y="370912"/>
            <a:ext cx="420914" cy="698654"/>
            <a:chOff x="11277600" y="1328855"/>
            <a:chExt cx="540000" cy="698654"/>
          </a:xfrm>
          <a:solidFill>
            <a:srgbClr val="046574"/>
          </a:solidFill>
        </p:grpSpPr>
        <p:sp>
          <p:nvSpPr>
            <p:cNvPr id="12" name="직사각형 11">
              <a:extLst>
                <a:ext uri="{FF2B5EF4-FFF2-40B4-BE49-F238E27FC236}">
                  <a16:creationId xmlns="" xmlns:a16="http://schemas.microsoft.com/office/drawing/2014/main" id="{7232AC8D-EB14-4457-8065-45F0A64A5CC7}"/>
                </a:ext>
              </a:extLst>
            </p:cNvPr>
            <p:cNvSpPr/>
            <p:nvPr userDrawn="1"/>
          </p:nvSpPr>
          <p:spPr>
            <a:xfrm>
              <a:off x="11277600" y="1328855"/>
              <a:ext cx="540000" cy="54000"/>
            </a:xfrm>
            <a:prstGeom prst="rect">
              <a:avLst/>
            </a:pr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3F2DDEA3-3B1C-4D5D-A042-DFC20D8E72F8}"/>
                </a:ext>
              </a:extLst>
            </p:cNvPr>
            <p:cNvSpPr/>
            <p:nvPr userDrawn="1"/>
          </p:nvSpPr>
          <p:spPr>
            <a:xfrm>
              <a:off x="11277600" y="1543740"/>
              <a:ext cx="540000" cy="54000"/>
            </a:xfrm>
            <a:prstGeom prst="rect">
              <a:avLst/>
            </a:pr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CB9F0E32-324E-4EAC-91DC-94FC26B50E7F}"/>
                </a:ext>
              </a:extLst>
            </p:cNvPr>
            <p:cNvSpPr/>
            <p:nvPr userDrawn="1"/>
          </p:nvSpPr>
          <p:spPr>
            <a:xfrm>
              <a:off x="11277600" y="1758625"/>
              <a:ext cx="540000" cy="54000"/>
            </a:xfrm>
            <a:prstGeom prst="rect">
              <a:avLst/>
            </a:pr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0DD78FE4-8EF6-420C-B241-03A4810BEE30}"/>
                </a:ext>
              </a:extLst>
            </p:cNvPr>
            <p:cNvSpPr/>
            <p:nvPr userDrawn="1"/>
          </p:nvSpPr>
          <p:spPr>
            <a:xfrm>
              <a:off x="11277600" y="1973509"/>
              <a:ext cx="540000" cy="54000"/>
            </a:xfrm>
            <a:prstGeom prst="rect">
              <a:avLst/>
            </a:pr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sp>
        <p:nvSpPr>
          <p:cNvPr id="6" name="그림 개체 틀 7">
            <a:extLst>
              <a:ext uri="{FF2B5EF4-FFF2-40B4-BE49-F238E27FC236}">
                <a16:creationId xmlns="" xmlns:a16="http://schemas.microsoft.com/office/drawing/2014/main" id="{6D1A49A4-80BC-481E-9F18-3DC712DE571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3392" y="2142445"/>
            <a:ext cx="2371638" cy="4715555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>
              <a:defRPr lang="ko-KR" altLang="en-US"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7">
            <a:extLst>
              <a:ext uri="{FF2B5EF4-FFF2-40B4-BE49-F238E27FC236}">
                <a16:creationId xmlns="" xmlns:a16="http://schemas.microsoft.com/office/drawing/2014/main" id="{1B5A04DE-F517-4596-8E74-2F705210DCB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46702" y="0"/>
            <a:ext cx="2371638" cy="4715555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>
              <a:defRPr lang="ko-KR" altLang="en-US"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="" xmlns:a16="http://schemas.microsoft.com/office/drawing/2014/main" id="{A44E4A65-385B-4983-BFB2-98229F023D0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660012" y="1071222"/>
            <a:ext cx="2371638" cy="4715555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>
              <a:defRPr lang="ko-KR" altLang="en-US"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6" name="그래픽 15">
            <a:extLst>
              <a:ext uri="{FF2B5EF4-FFF2-40B4-BE49-F238E27FC236}">
                <a16:creationId xmlns="" xmlns:a16="http://schemas.microsoft.com/office/drawing/2014/main" id="{B5754069-7082-4FF6-BD12-5E517AFAD3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43572" y="363559"/>
            <a:ext cx="1159499" cy="249238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="" xmlns:a16="http://schemas.microsoft.com/office/drawing/2014/main" id="{0F0D645D-03A7-4C30-8577-A7A8EC351F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349126" y="5535221"/>
            <a:ext cx="1584325" cy="55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07000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03A6800D-D477-4FD2-9B4A-C666E05769F4}"/>
              </a:ext>
            </a:extLst>
          </p:cNvPr>
          <p:cNvSpPr/>
          <p:nvPr userDrawn="1"/>
        </p:nvSpPr>
        <p:spPr>
          <a:xfrm>
            <a:off x="-2" y="0"/>
            <a:ext cx="12192001" cy="3004076"/>
          </a:xfrm>
          <a:prstGeom prst="rect">
            <a:avLst/>
          </a:prstGeom>
          <a:solidFill>
            <a:srgbClr val="19465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="" xmlns:a16="http://schemas.microsoft.com/office/drawing/2014/main" id="{B5DDB24B-ADD0-405F-A0F3-FC6A5C8803A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735528" y="1906692"/>
            <a:ext cx="2193515" cy="219476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="" xmlns:a16="http://schemas.microsoft.com/office/drawing/2014/main" id="{3A4119D1-EC48-46D9-9FE4-906AC69D6B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62958" y="1906692"/>
            <a:ext cx="2193515" cy="219476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="" xmlns:a16="http://schemas.microsoft.com/office/drawing/2014/main" id="{64D91C52-661F-4ABC-875D-9135140FBFE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90387" y="1906692"/>
            <a:ext cx="2193515" cy="219476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2">
            <a:extLst>
              <a:ext uri="{FF2B5EF4-FFF2-40B4-BE49-F238E27FC236}">
                <a16:creationId xmlns="" xmlns:a16="http://schemas.microsoft.com/office/drawing/2014/main" id="{519E7B5E-E0E6-423F-B50E-49E15B794C9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08098" y="1906692"/>
            <a:ext cx="2193515" cy="219476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1" name="그래픽 10">
            <a:extLst>
              <a:ext uri="{FF2B5EF4-FFF2-40B4-BE49-F238E27FC236}">
                <a16:creationId xmlns="" xmlns:a16="http://schemas.microsoft.com/office/drawing/2014/main" id="{830B69CB-E172-4044-9B6F-6BBC336E4A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18032" y="131263"/>
            <a:ext cx="957943" cy="869589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="" xmlns:a16="http://schemas.microsoft.com/office/drawing/2014/main" id="{5AAB1E38-94F9-4597-8AE6-27EAF2CD7D2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81122" y="25400"/>
            <a:ext cx="1766558" cy="883279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096753EE-6508-495E-AD0F-6AB29ECB0688}"/>
              </a:ext>
            </a:extLst>
          </p:cNvPr>
          <p:cNvGrpSpPr/>
          <p:nvPr userDrawn="1"/>
        </p:nvGrpSpPr>
        <p:grpSpPr>
          <a:xfrm>
            <a:off x="0" y="370912"/>
            <a:ext cx="420914" cy="698654"/>
            <a:chOff x="11277600" y="1328855"/>
            <a:chExt cx="540000" cy="698654"/>
          </a:xfrm>
          <a:solidFill>
            <a:srgbClr val="046574"/>
          </a:solidFill>
        </p:grpSpPr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41677F19-14D4-4773-9DD9-79332C7432CE}"/>
                </a:ext>
              </a:extLst>
            </p:cNvPr>
            <p:cNvSpPr/>
            <p:nvPr userDrawn="1"/>
          </p:nvSpPr>
          <p:spPr>
            <a:xfrm>
              <a:off x="11277600" y="1328855"/>
              <a:ext cx="540000" cy="54000"/>
            </a:xfrm>
            <a:prstGeom prst="rect">
              <a:avLst/>
            </a:pr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58E286B1-30CF-4B33-8D12-CA7D9B8EC597}"/>
                </a:ext>
              </a:extLst>
            </p:cNvPr>
            <p:cNvSpPr/>
            <p:nvPr userDrawn="1"/>
          </p:nvSpPr>
          <p:spPr>
            <a:xfrm>
              <a:off x="11277600" y="1543740"/>
              <a:ext cx="540000" cy="54000"/>
            </a:xfrm>
            <a:prstGeom prst="rect">
              <a:avLst/>
            </a:pr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="" xmlns:a16="http://schemas.microsoft.com/office/drawing/2014/main" id="{E522F336-191C-4721-9729-A692F279E891}"/>
                </a:ext>
              </a:extLst>
            </p:cNvPr>
            <p:cNvSpPr/>
            <p:nvPr userDrawn="1"/>
          </p:nvSpPr>
          <p:spPr>
            <a:xfrm>
              <a:off x="11277600" y="1758625"/>
              <a:ext cx="540000" cy="54000"/>
            </a:xfrm>
            <a:prstGeom prst="rect">
              <a:avLst/>
            </a:pr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="" xmlns:a16="http://schemas.microsoft.com/office/drawing/2014/main" id="{3A8EF4CD-6A26-4D24-AF50-EDE5AA4FF922}"/>
                </a:ext>
              </a:extLst>
            </p:cNvPr>
            <p:cNvSpPr/>
            <p:nvPr userDrawn="1"/>
          </p:nvSpPr>
          <p:spPr>
            <a:xfrm>
              <a:off x="11277600" y="1973509"/>
              <a:ext cx="540000" cy="54000"/>
            </a:xfrm>
            <a:prstGeom prst="rect">
              <a:avLst/>
            </a:pr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686725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4">
            <a:extLst>
              <a:ext uri="{FF2B5EF4-FFF2-40B4-BE49-F238E27FC236}">
                <a16:creationId xmlns="" xmlns:a16="http://schemas.microsoft.com/office/drawing/2014/main" id="{63127869-5B1F-495F-B766-A49B2818E8C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3486" y="1471384"/>
            <a:ext cx="11205028" cy="293550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0C333179-6890-4273-8179-47FD65E9F519}"/>
              </a:ext>
            </a:extLst>
          </p:cNvPr>
          <p:cNvGrpSpPr/>
          <p:nvPr userDrawn="1"/>
        </p:nvGrpSpPr>
        <p:grpSpPr>
          <a:xfrm flipH="1">
            <a:off x="11771086" y="370912"/>
            <a:ext cx="420914" cy="698654"/>
            <a:chOff x="11277600" y="1328855"/>
            <a:chExt cx="540000" cy="698654"/>
          </a:xfrm>
          <a:solidFill>
            <a:srgbClr val="194655">
              <a:alpha val="15000"/>
            </a:srgbClr>
          </a:solidFill>
        </p:grpSpPr>
        <p:sp>
          <p:nvSpPr>
            <p:cNvPr id="9" name="직사각형 8">
              <a:extLst>
                <a:ext uri="{FF2B5EF4-FFF2-40B4-BE49-F238E27FC236}">
                  <a16:creationId xmlns="" xmlns:a16="http://schemas.microsoft.com/office/drawing/2014/main" id="{2BD6728D-4555-41B7-B381-9C195246AF5D}"/>
                </a:ext>
              </a:extLst>
            </p:cNvPr>
            <p:cNvSpPr/>
            <p:nvPr userDrawn="1"/>
          </p:nvSpPr>
          <p:spPr>
            <a:xfrm>
              <a:off x="11277600" y="1328855"/>
              <a:ext cx="540000" cy="54000"/>
            </a:xfrm>
            <a:prstGeom prst="rect">
              <a:avLst/>
            </a:pr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85ADADF1-6CCD-4F30-A84D-3C8C178BC854}"/>
                </a:ext>
              </a:extLst>
            </p:cNvPr>
            <p:cNvSpPr/>
            <p:nvPr userDrawn="1"/>
          </p:nvSpPr>
          <p:spPr>
            <a:xfrm>
              <a:off x="11277600" y="1543740"/>
              <a:ext cx="540000" cy="54000"/>
            </a:xfrm>
            <a:prstGeom prst="rect">
              <a:avLst/>
            </a:pr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440AC54D-C363-44D0-8070-07B4B8EB6C23}"/>
                </a:ext>
              </a:extLst>
            </p:cNvPr>
            <p:cNvSpPr/>
            <p:nvPr userDrawn="1"/>
          </p:nvSpPr>
          <p:spPr>
            <a:xfrm>
              <a:off x="11277600" y="1758625"/>
              <a:ext cx="540000" cy="54000"/>
            </a:xfrm>
            <a:prstGeom prst="rect">
              <a:avLst/>
            </a:pr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="" xmlns:a16="http://schemas.microsoft.com/office/drawing/2014/main" id="{287F5890-9460-420E-9D8D-123348508613}"/>
                </a:ext>
              </a:extLst>
            </p:cNvPr>
            <p:cNvSpPr/>
            <p:nvPr userDrawn="1"/>
          </p:nvSpPr>
          <p:spPr>
            <a:xfrm>
              <a:off x="11277600" y="1973509"/>
              <a:ext cx="540000" cy="54000"/>
            </a:xfrm>
            <a:prstGeom prst="rect">
              <a:avLst/>
            </a:pr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/>
            </a:p>
          </p:txBody>
        </p:sp>
      </p:grpSp>
      <p:pic>
        <p:nvPicPr>
          <p:cNvPr id="14" name="그래픽 13">
            <a:extLst>
              <a:ext uri="{FF2B5EF4-FFF2-40B4-BE49-F238E27FC236}">
                <a16:creationId xmlns="" xmlns:a16="http://schemas.microsoft.com/office/drawing/2014/main" id="{DD15AB7C-E7B8-4427-94FC-2D57A29743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259226" y="261258"/>
            <a:ext cx="671540" cy="6096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="" xmlns:a16="http://schemas.microsoft.com/office/drawing/2014/main" id="{D88DF2C1-8266-4626-9E6D-F6C54D1B6F4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 flipV="1">
            <a:off x="388929" y="5974721"/>
            <a:ext cx="1766558" cy="883279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="" xmlns:a16="http://schemas.microsoft.com/office/drawing/2014/main" id="{1195C27A-D24E-431C-8878-04A7C940BBE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3572" y="6272203"/>
            <a:ext cx="1159499" cy="24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68521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72" r:id="rId16"/>
    <p:sldLayoutId id="2147483664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3B1D6479-01EC-4053-BD04-49C68992C3BD}"/>
              </a:ext>
            </a:extLst>
          </p:cNvPr>
          <p:cNvCxnSpPr>
            <a:cxnSpLocks/>
          </p:cNvCxnSpPr>
          <p:nvPr/>
        </p:nvCxnSpPr>
        <p:spPr>
          <a:xfrm>
            <a:off x="5338579" y="2364406"/>
            <a:ext cx="17249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14">
            <a:extLst>
              <a:ext uri="{FF2B5EF4-FFF2-40B4-BE49-F238E27FC236}">
                <a16:creationId xmlns="" xmlns:a16="http://schemas.microsoft.com/office/drawing/2014/main" id="{AF1B943D-9112-4927-996A-EA11A83720F6}"/>
              </a:ext>
            </a:extLst>
          </p:cNvPr>
          <p:cNvSpPr/>
          <p:nvPr/>
        </p:nvSpPr>
        <p:spPr>
          <a:xfrm>
            <a:off x="4966185" y="2906755"/>
            <a:ext cx="2463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Oleh</a:t>
            </a:r>
            <a:r>
              <a:rPr lang="en-US" altLang="ko-KR" sz="2400" b="1" i="1" dirty="0" smtClean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2400" b="1" i="1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Kelompok</a:t>
            </a:r>
            <a:r>
              <a:rPr lang="en-US" altLang="ko-KR" sz="2400" b="1" i="1" dirty="0" smtClean="0">
                <a:solidFill>
                  <a:schemeClr val="bg1"/>
                </a:solidFill>
                <a:cs typeface="Arial" panose="020B0604020202020204" pitchFamily="34" charset="0"/>
              </a:rPr>
              <a:t> 1 </a:t>
            </a:r>
            <a:r>
              <a:rPr lang="en-US" altLang="ko-KR" sz="24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:</a:t>
            </a:r>
            <a:endParaRPr lang="ko-KR" altLang="en-US" sz="24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2A1517A-8FC6-498B-9053-5EDF734BB332}"/>
              </a:ext>
            </a:extLst>
          </p:cNvPr>
          <p:cNvSpPr txBox="1"/>
          <p:nvPr/>
        </p:nvSpPr>
        <p:spPr>
          <a:xfrm>
            <a:off x="1493428" y="1315532"/>
            <a:ext cx="94088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200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YOK, MELALAK SUMUT!</a:t>
            </a:r>
            <a:endParaRPr lang="ko-KR" altLang="en-US" sz="52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11960" y="958900"/>
            <a:ext cx="39712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</a:rPr>
              <a:t>Tugas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Besar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Pemrograman</a:t>
            </a:r>
            <a:r>
              <a:rPr lang="en-US" altLang="ko-KR" dirty="0">
                <a:solidFill>
                  <a:schemeClr val="bg1"/>
                </a:solidFill>
              </a:rPr>
              <a:t> Web </a:t>
            </a:r>
            <a:r>
              <a:rPr lang="en-US" altLang="ko-KR" dirty="0" err="1">
                <a:solidFill>
                  <a:schemeClr val="bg1"/>
                </a:solidFill>
              </a:rPr>
              <a:t>Lanjutan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109348"/>
              </p:ext>
            </p:extLst>
          </p:nvPr>
        </p:nvGraphicFramePr>
        <p:xfrm>
          <a:off x="2628900" y="3368420"/>
          <a:ext cx="6959600" cy="2834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14252"/>
                <a:gridCol w="184534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ko-KR" sz="2500" dirty="0" smtClean="0">
                          <a:solidFill>
                            <a:schemeClr val="bg1"/>
                          </a:solidFill>
                        </a:rPr>
                        <a:t>Muhammad </a:t>
                      </a:r>
                      <a:r>
                        <a:rPr lang="en-US" altLang="ko-KR" sz="2500" dirty="0" err="1" smtClean="0">
                          <a:solidFill>
                            <a:schemeClr val="bg1"/>
                          </a:solidFill>
                        </a:rPr>
                        <a:t>Iqbal</a:t>
                      </a:r>
                      <a:r>
                        <a:rPr lang="en-US" altLang="ko-KR" sz="25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2500" dirty="0" err="1" smtClean="0">
                          <a:solidFill>
                            <a:schemeClr val="bg1"/>
                          </a:solidFill>
                        </a:rPr>
                        <a:t>Manalu</a:t>
                      </a:r>
                      <a:endParaRPr lang="en-US" sz="25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2500" dirty="0" smtClean="0">
                          <a:solidFill>
                            <a:schemeClr val="bg1"/>
                          </a:solidFill>
                        </a:rPr>
                        <a:t>(201402011)</a:t>
                      </a:r>
                      <a:endParaRPr lang="en-US" sz="25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2500" dirty="0" err="1" smtClean="0">
                          <a:solidFill>
                            <a:schemeClr val="bg1"/>
                          </a:solidFill>
                        </a:rPr>
                        <a:t>Atikah</a:t>
                      </a:r>
                      <a:r>
                        <a:rPr lang="en-US" altLang="ko-KR" sz="25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2500" dirty="0" err="1" smtClean="0">
                          <a:solidFill>
                            <a:schemeClr val="bg1"/>
                          </a:solidFill>
                        </a:rPr>
                        <a:t>Husna</a:t>
                      </a:r>
                      <a:endParaRPr lang="en-US" sz="25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dirty="0" smtClean="0">
                          <a:solidFill>
                            <a:schemeClr val="bg1"/>
                          </a:solidFill>
                        </a:rPr>
                        <a:t>(201402020)</a:t>
                      </a:r>
                      <a:endParaRPr lang="en-US" altLang="ko-KR" sz="25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2500" dirty="0" smtClean="0">
                          <a:solidFill>
                            <a:schemeClr val="bg1"/>
                          </a:solidFill>
                        </a:rPr>
                        <a:t>Indah </a:t>
                      </a:r>
                      <a:r>
                        <a:rPr lang="en-US" altLang="ko-KR" sz="2500" dirty="0" err="1" smtClean="0">
                          <a:solidFill>
                            <a:schemeClr val="bg1"/>
                          </a:solidFill>
                        </a:rPr>
                        <a:t>Zahrani</a:t>
                      </a:r>
                      <a:r>
                        <a:rPr lang="en-US" altLang="ko-KR" sz="25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2500" dirty="0" err="1" smtClean="0">
                          <a:solidFill>
                            <a:schemeClr val="bg1"/>
                          </a:solidFill>
                        </a:rPr>
                        <a:t>Lubis</a:t>
                      </a:r>
                      <a:endParaRPr lang="en-US" sz="25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dirty="0" smtClean="0">
                          <a:solidFill>
                            <a:schemeClr val="bg1"/>
                          </a:solidFill>
                        </a:rPr>
                        <a:t>(201402047)</a:t>
                      </a:r>
                      <a:endParaRPr lang="en-US" altLang="ko-KR" sz="25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2500" dirty="0" smtClean="0">
                          <a:solidFill>
                            <a:schemeClr val="bg1"/>
                          </a:solidFill>
                        </a:rPr>
                        <a:t>Reinhart </a:t>
                      </a:r>
                      <a:r>
                        <a:rPr lang="en-US" altLang="ko-KR" sz="2500" dirty="0" err="1" smtClean="0">
                          <a:solidFill>
                            <a:schemeClr val="bg1"/>
                          </a:solidFill>
                        </a:rPr>
                        <a:t>Lumbantoruan</a:t>
                      </a:r>
                      <a:endParaRPr lang="en-US" sz="25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dirty="0" smtClean="0">
                          <a:solidFill>
                            <a:schemeClr val="bg1"/>
                          </a:solidFill>
                        </a:rPr>
                        <a:t>(201402077)</a:t>
                      </a:r>
                      <a:endParaRPr lang="en-US" altLang="ko-KR" sz="25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2500" dirty="0" err="1" smtClean="0">
                          <a:solidFill>
                            <a:schemeClr val="bg1"/>
                          </a:solidFill>
                        </a:rPr>
                        <a:t>Ichda</a:t>
                      </a:r>
                      <a:r>
                        <a:rPr lang="en-US" altLang="ko-KR" sz="25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2500" dirty="0" err="1" smtClean="0">
                          <a:solidFill>
                            <a:schemeClr val="bg1"/>
                          </a:solidFill>
                        </a:rPr>
                        <a:t>Maulana</a:t>
                      </a:r>
                      <a:r>
                        <a:rPr lang="en-US" altLang="ko-KR" sz="25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2500" dirty="0" err="1" smtClean="0">
                          <a:solidFill>
                            <a:schemeClr val="bg1"/>
                          </a:solidFill>
                        </a:rPr>
                        <a:t>Ramadhan</a:t>
                      </a:r>
                      <a:r>
                        <a:rPr lang="en-US" altLang="ko-KR" sz="25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2500" dirty="0" err="1" smtClean="0">
                          <a:solidFill>
                            <a:schemeClr val="bg1"/>
                          </a:solidFill>
                        </a:rPr>
                        <a:t>Pelis</a:t>
                      </a:r>
                      <a:endParaRPr lang="en-US" sz="25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tabLst>
                          <a:tab pos="5473700" algn="l"/>
                        </a:tabLst>
                      </a:pPr>
                      <a:r>
                        <a:rPr lang="en-US" altLang="ko-KR" sz="2500" dirty="0" smtClean="0">
                          <a:solidFill>
                            <a:schemeClr val="bg1"/>
                          </a:solidFill>
                        </a:rPr>
                        <a:t>(201402134)</a:t>
                      </a:r>
                      <a:endParaRPr lang="en-US" altLang="ko-KR" sz="25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2500" dirty="0" err="1" smtClean="0">
                          <a:solidFill>
                            <a:schemeClr val="bg1"/>
                          </a:solidFill>
                        </a:rPr>
                        <a:t>Agus</a:t>
                      </a:r>
                      <a:r>
                        <a:rPr lang="en-US" altLang="ko-KR" sz="2500" dirty="0" smtClean="0">
                          <a:solidFill>
                            <a:schemeClr val="bg1"/>
                          </a:solidFill>
                        </a:rPr>
                        <a:t> Fernando </a:t>
                      </a:r>
                      <a:r>
                        <a:rPr lang="en-US" altLang="ko-KR" sz="2500" dirty="0" err="1" smtClean="0">
                          <a:solidFill>
                            <a:schemeClr val="bg1"/>
                          </a:solidFill>
                        </a:rPr>
                        <a:t>Nainggolan</a:t>
                      </a:r>
                      <a:endParaRPr lang="en-US" sz="25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500" dirty="0" smtClean="0">
                          <a:solidFill>
                            <a:schemeClr val="bg1"/>
                          </a:solidFill>
                        </a:rPr>
                        <a:t>(171402096)</a:t>
                      </a:r>
                      <a:endParaRPr lang="ko-KR" altLang="en-US" sz="25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0903885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00;p33"/>
          <p:cNvSpPr txBox="1"/>
          <p:nvPr/>
        </p:nvSpPr>
        <p:spPr>
          <a:xfrm>
            <a:off x="823360" y="3967297"/>
            <a:ext cx="4629280" cy="42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Gambar</a:t>
            </a:r>
            <a:r>
              <a:rPr lang="en-US" sz="16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-US" sz="1600" dirty="0" smtClean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6.Contoh </a:t>
            </a:r>
            <a:r>
              <a:rPr lang="en-US" sz="1600" dirty="0" err="1" smtClean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Halaman</a:t>
            </a:r>
            <a:r>
              <a:rPr lang="en-US" sz="1600" dirty="0" smtClean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Admin Website</a:t>
            </a:r>
            <a:endParaRPr sz="16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" name="Google Shape;742;p33"/>
          <p:cNvCxnSpPr/>
          <p:nvPr/>
        </p:nvCxnSpPr>
        <p:spPr>
          <a:xfrm>
            <a:off x="311699" y="66675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700;p33"/>
          <p:cNvSpPr txBox="1"/>
          <p:nvPr/>
        </p:nvSpPr>
        <p:spPr>
          <a:xfrm>
            <a:off x="6380559" y="5863907"/>
            <a:ext cx="5146101" cy="42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Gambar</a:t>
            </a:r>
            <a:r>
              <a:rPr lang="en-US" sz="16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7</a:t>
            </a:r>
            <a:r>
              <a:rPr lang="en-US" sz="1600" dirty="0" smtClean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.Contoh </a:t>
            </a:r>
            <a:r>
              <a:rPr lang="en-US" sz="1600" dirty="0" err="1" smtClean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Halaman</a:t>
            </a:r>
            <a:r>
              <a:rPr lang="en-US" sz="1600" dirty="0" smtClean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Dashboard Admin Website</a:t>
            </a:r>
            <a:endParaRPr sz="16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360" y="2466657"/>
            <a:ext cx="5862400" cy="329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59" y="543537"/>
            <a:ext cx="5862400" cy="329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4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00;p33"/>
          <p:cNvSpPr txBox="1"/>
          <p:nvPr/>
        </p:nvSpPr>
        <p:spPr>
          <a:xfrm>
            <a:off x="3834000" y="5599112"/>
            <a:ext cx="4629280" cy="42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Gambar</a:t>
            </a:r>
            <a:r>
              <a:rPr lang="en-US" sz="16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8</a:t>
            </a:r>
            <a:r>
              <a:rPr lang="en-US" sz="1600" dirty="0" smtClean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.Contoh </a:t>
            </a:r>
            <a:r>
              <a:rPr lang="en-US" sz="1600" dirty="0" err="1" smtClean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Halaman</a:t>
            </a:r>
            <a:r>
              <a:rPr lang="en-US" sz="1600" dirty="0" smtClean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Update Website</a:t>
            </a:r>
            <a:endParaRPr sz="16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" name="Google Shape;742;p33"/>
          <p:cNvCxnSpPr/>
          <p:nvPr/>
        </p:nvCxnSpPr>
        <p:spPr>
          <a:xfrm>
            <a:off x="311699" y="66675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640" y="741680"/>
            <a:ext cx="8473600" cy="476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276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00;p33"/>
          <p:cNvSpPr txBox="1"/>
          <p:nvPr/>
        </p:nvSpPr>
        <p:spPr>
          <a:xfrm>
            <a:off x="3834000" y="5599112"/>
            <a:ext cx="4629280" cy="42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Gambar</a:t>
            </a:r>
            <a:r>
              <a:rPr lang="en-US" sz="16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9</a:t>
            </a:r>
            <a:r>
              <a:rPr lang="en-US" sz="1600" dirty="0" smtClean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.Contoh </a:t>
            </a:r>
            <a:r>
              <a:rPr lang="en-US" sz="1600" dirty="0" err="1" smtClean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Halaman</a:t>
            </a:r>
            <a:r>
              <a:rPr lang="en-US" sz="1600" dirty="0" smtClean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Edit Website</a:t>
            </a:r>
            <a:endParaRPr sz="16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" name="Google Shape;742;p33"/>
          <p:cNvCxnSpPr/>
          <p:nvPr/>
        </p:nvCxnSpPr>
        <p:spPr>
          <a:xfrm>
            <a:off x="311699" y="66675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840" y="666750"/>
            <a:ext cx="8473600" cy="476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299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00;p33"/>
          <p:cNvSpPr txBox="1"/>
          <p:nvPr/>
        </p:nvSpPr>
        <p:spPr>
          <a:xfrm>
            <a:off x="3834000" y="5599112"/>
            <a:ext cx="4629280" cy="42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Gambar</a:t>
            </a:r>
            <a:r>
              <a:rPr lang="en-US" sz="16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-US" sz="1600" dirty="0" smtClean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10.Contoh </a:t>
            </a:r>
            <a:r>
              <a:rPr lang="en-US" sz="1600" dirty="0" err="1" smtClean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Halaman</a:t>
            </a:r>
            <a:r>
              <a:rPr lang="en-US" sz="1600" dirty="0" smtClean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Daftar</a:t>
            </a:r>
            <a:r>
              <a:rPr lang="en-US" sz="1600" dirty="0" smtClean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</a:t>
            </a:r>
            <a:r>
              <a:rPr lang="en-US" sz="1600" dirty="0" err="1" smtClean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kun</a:t>
            </a:r>
            <a:r>
              <a:rPr lang="en-US" sz="1600" dirty="0" smtClean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Website</a:t>
            </a:r>
            <a:endParaRPr sz="16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" name="Google Shape;742;p33"/>
          <p:cNvCxnSpPr/>
          <p:nvPr/>
        </p:nvCxnSpPr>
        <p:spPr>
          <a:xfrm>
            <a:off x="311699" y="66675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840" y="666750"/>
            <a:ext cx="8473600" cy="476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575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00;p33"/>
          <p:cNvSpPr txBox="1"/>
          <p:nvPr/>
        </p:nvSpPr>
        <p:spPr>
          <a:xfrm>
            <a:off x="3834000" y="5599112"/>
            <a:ext cx="4629280" cy="42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Gambar</a:t>
            </a:r>
            <a:r>
              <a:rPr lang="en-US" sz="16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-US" sz="1600" dirty="0" smtClean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11.Contoh </a:t>
            </a:r>
            <a:r>
              <a:rPr lang="en-US" sz="1600" dirty="0" err="1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F</a:t>
            </a:r>
            <a:r>
              <a:rPr lang="en-US" sz="1600" dirty="0" err="1" smtClean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itur</a:t>
            </a:r>
            <a:r>
              <a:rPr lang="en-US" sz="1600" dirty="0" smtClean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Search Website</a:t>
            </a:r>
            <a:endParaRPr sz="16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" name="Google Shape;742;p33"/>
          <p:cNvCxnSpPr/>
          <p:nvPr/>
        </p:nvCxnSpPr>
        <p:spPr>
          <a:xfrm>
            <a:off x="311699" y="66675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840" y="562700"/>
            <a:ext cx="8473600" cy="476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26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00;p33"/>
          <p:cNvSpPr txBox="1"/>
          <p:nvPr/>
        </p:nvSpPr>
        <p:spPr>
          <a:xfrm>
            <a:off x="3834000" y="5599112"/>
            <a:ext cx="4629280" cy="42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Gambar</a:t>
            </a:r>
            <a:r>
              <a:rPr lang="en-US" sz="16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-US" sz="1600" dirty="0" smtClean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12.Database Website</a:t>
            </a:r>
            <a:endParaRPr sz="16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" name="Google Shape;742;p33"/>
          <p:cNvCxnSpPr/>
          <p:nvPr/>
        </p:nvCxnSpPr>
        <p:spPr>
          <a:xfrm>
            <a:off x="311699" y="66675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840" y="698182"/>
            <a:ext cx="8473600" cy="476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680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래픽 11">
            <a:extLst>
              <a:ext uri="{FF2B5EF4-FFF2-40B4-BE49-F238E27FC236}">
                <a16:creationId xmlns="" xmlns:a16="http://schemas.microsoft.com/office/drawing/2014/main" id="{8C9BF9C5-9FCF-4E7E-A347-010CECA97E60}"/>
              </a:ext>
            </a:extLst>
          </p:cNvPr>
          <p:cNvGrpSpPr/>
          <p:nvPr/>
        </p:nvGrpSpPr>
        <p:grpSpPr>
          <a:xfrm>
            <a:off x="2867932" y="1283423"/>
            <a:ext cx="6572250" cy="5238750"/>
            <a:chOff x="632732" y="1295460"/>
            <a:chExt cx="6572250" cy="5238750"/>
          </a:xfrm>
        </p:grpSpPr>
        <p:sp>
          <p:nvSpPr>
            <p:cNvPr id="8" name="자유형: 도형 7">
              <a:extLst>
                <a:ext uri="{FF2B5EF4-FFF2-40B4-BE49-F238E27FC236}">
                  <a16:creationId xmlns="" xmlns:a16="http://schemas.microsoft.com/office/drawing/2014/main" id="{45C68A54-7E82-4B8E-BBEE-B830212CDEBD}"/>
                </a:ext>
              </a:extLst>
            </p:cNvPr>
            <p:cNvSpPr/>
            <p:nvPr/>
          </p:nvSpPr>
          <p:spPr>
            <a:xfrm>
              <a:off x="3079038" y="5743540"/>
              <a:ext cx="1704975" cy="790575"/>
            </a:xfrm>
            <a:custGeom>
              <a:avLst/>
              <a:gdLst>
                <a:gd name="connsiteX0" fmla="*/ 1704404 w 1704975"/>
                <a:gd name="connsiteY0" fmla="*/ 790480 h 790575"/>
                <a:gd name="connsiteX1" fmla="*/ 7144 w 1704975"/>
                <a:gd name="connsiteY1" fmla="*/ 768763 h 790575"/>
                <a:gd name="connsiteX2" fmla="*/ 12192 w 1704975"/>
                <a:gd name="connsiteY2" fmla="*/ 725234 h 790575"/>
                <a:gd name="connsiteX3" fmla="*/ 94202 w 1704975"/>
                <a:gd name="connsiteY3" fmla="*/ 7144 h 790575"/>
                <a:gd name="connsiteX4" fmla="*/ 1584770 w 1704975"/>
                <a:gd name="connsiteY4" fmla="*/ 7144 h 790575"/>
                <a:gd name="connsiteX5" fmla="*/ 1694402 w 1704975"/>
                <a:gd name="connsiteY5" fmla="*/ 725234 h 790575"/>
                <a:gd name="connsiteX6" fmla="*/ 1702784 w 1704975"/>
                <a:gd name="connsiteY6" fmla="*/ 779622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04975" h="790575">
                  <a:moveTo>
                    <a:pt x="1704404" y="790480"/>
                  </a:moveTo>
                  <a:lnTo>
                    <a:pt x="7144" y="768763"/>
                  </a:lnTo>
                  <a:lnTo>
                    <a:pt x="12192" y="725234"/>
                  </a:lnTo>
                  <a:lnTo>
                    <a:pt x="94202" y="7144"/>
                  </a:lnTo>
                  <a:lnTo>
                    <a:pt x="1584770" y="7144"/>
                  </a:lnTo>
                  <a:lnTo>
                    <a:pt x="1694402" y="725234"/>
                  </a:lnTo>
                  <a:lnTo>
                    <a:pt x="1702784" y="779622"/>
                  </a:lnTo>
                  <a:close/>
                </a:path>
              </a:pathLst>
            </a:custGeom>
            <a:solidFill>
              <a:srgbClr val="D0D2D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="" xmlns:a16="http://schemas.microsoft.com/office/drawing/2014/main" id="{075EABE9-2B91-4A24-B023-B942F8B5D489}"/>
                </a:ext>
              </a:extLst>
            </p:cNvPr>
            <p:cNvSpPr/>
            <p:nvPr/>
          </p:nvSpPr>
          <p:spPr>
            <a:xfrm>
              <a:off x="3079038" y="6461630"/>
              <a:ext cx="1704975" cy="66675"/>
            </a:xfrm>
            <a:custGeom>
              <a:avLst/>
              <a:gdLst>
                <a:gd name="connsiteX0" fmla="*/ 1702784 w 1704975"/>
                <a:gd name="connsiteY0" fmla="*/ 61532 h 66675"/>
                <a:gd name="connsiteX1" fmla="*/ 855821 w 1704975"/>
                <a:gd name="connsiteY1" fmla="*/ 61532 h 66675"/>
                <a:gd name="connsiteX2" fmla="*/ 7144 w 1704975"/>
                <a:gd name="connsiteY2" fmla="*/ 50673 h 66675"/>
                <a:gd name="connsiteX3" fmla="*/ 12192 w 1704975"/>
                <a:gd name="connsiteY3" fmla="*/ 7144 h 66675"/>
                <a:gd name="connsiteX4" fmla="*/ 1694402 w 1704975"/>
                <a:gd name="connsiteY4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4975" h="66675">
                  <a:moveTo>
                    <a:pt x="1702784" y="61532"/>
                  </a:moveTo>
                  <a:lnTo>
                    <a:pt x="855821" y="61532"/>
                  </a:lnTo>
                  <a:lnTo>
                    <a:pt x="7144" y="50673"/>
                  </a:lnTo>
                  <a:lnTo>
                    <a:pt x="12192" y="7144"/>
                  </a:lnTo>
                  <a:lnTo>
                    <a:pt x="1694402" y="7144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="" xmlns:a16="http://schemas.microsoft.com/office/drawing/2014/main" id="{40E5AB92-BDCC-4C07-A9CB-DFDABF3541AC}"/>
                </a:ext>
              </a:extLst>
            </p:cNvPr>
            <p:cNvSpPr/>
            <p:nvPr/>
          </p:nvSpPr>
          <p:spPr>
            <a:xfrm>
              <a:off x="2796145" y="6472488"/>
              <a:ext cx="2257425" cy="66675"/>
            </a:xfrm>
            <a:custGeom>
              <a:avLst/>
              <a:gdLst>
                <a:gd name="connsiteX0" fmla="*/ 7144 w 2257425"/>
                <a:gd name="connsiteY0" fmla="*/ 7144 h 66675"/>
                <a:gd name="connsiteX1" fmla="*/ 2259330 w 2257425"/>
                <a:gd name="connsiteY1" fmla="*/ 7144 h 66675"/>
                <a:gd name="connsiteX2" fmla="*/ 2259330 w 2257425"/>
                <a:gd name="connsiteY2" fmla="*/ 61532 h 66675"/>
                <a:gd name="connsiteX3" fmla="*/ 7144 w 2257425"/>
                <a:gd name="connsiteY3" fmla="*/ 6153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7425" h="66675">
                  <a:moveTo>
                    <a:pt x="7144" y="7144"/>
                  </a:moveTo>
                  <a:lnTo>
                    <a:pt x="2259330" y="7144"/>
                  </a:lnTo>
                  <a:lnTo>
                    <a:pt x="2259330" y="61532"/>
                  </a:lnTo>
                  <a:lnTo>
                    <a:pt x="7144" y="61532"/>
                  </a:lnTo>
                  <a:close/>
                </a:path>
              </a:pathLst>
            </a:custGeom>
            <a:solidFill>
              <a:srgbClr val="D0D2D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="" xmlns:a16="http://schemas.microsoft.com/office/drawing/2014/main" id="{7F51A136-EB88-4835-ADB0-0B95EC09FC6B}"/>
                </a:ext>
              </a:extLst>
            </p:cNvPr>
            <p:cNvSpPr/>
            <p:nvPr/>
          </p:nvSpPr>
          <p:spPr>
            <a:xfrm>
              <a:off x="625587" y="1288316"/>
              <a:ext cx="6581775" cy="3962400"/>
            </a:xfrm>
            <a:custGeom>
              <a:avLst/>
              <a:gdLst>
                <a:gd name="connsiteX0" fmla="*/ 6578634 w 6581775"/>
                <a:gd name="connsiteY0" fmla="*/ 149352 h 3962400"/>
                <a:gd name="connsiteX1" fmla="*/ 6437664 w 6581775"/>
                <a:gd name="connsiteY1" fmla="*/ 7144 h 3962400"/>
                <a:gd name="connsiteX2" fmla="*/ 148115 w 6581775"/>
                <a:gd name="connsiteY2" fmla="*/ 7144 h 3962400"/>
                <a:gd name="connsiteX3" fmla="*/ 7145 w 6581775"/>
                <a:gd name="connsiteY3" fmla="*/ 149447 h 3962400"/>
                <a:gd name="connsiteX4" fmla="*/ 7145 w 6581775"/>
                <a:gd name="connsiteY4" fmla="*/ 149447 h 3962400"/>
                <a:gd name="connsiteX5" fmla="*/ 7145 w 6581775"/>
                <a:gd name="connsiteY5" fmla="*/ 3961924 h 3962400"/>
                <a:gd name="connsiteX6" fmla="*/ 6578634 w 6581775"/>
                <a:gd name="connsiteY6" fmla="*/ 3961924 h 3962400"/>
                <a:gd name="connsiteX7" fmla="*/ 6578634 w 6581775"/>
                <a:gd name="connsiteY7" fmla="*/ 149352 h 396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1775" h="3962400">
                  <a:moveTo>
                    <a:pt x="6578634" y="149352"/>
                  </a:moveTo>
                  <a:cubicBezTo>
                    <a:pt x="6578920" y="71152"/>
                    <a:pt x="6515864" y="7525"/>
                    <a:pt x="6437664" y="7144"/>
                  </a:cubicBezTo>
                  <a:lnTo>
                    <a:pt x="148115" y="7144"/>
                  </a:lnTo>
                  <a:cubicBezTo>
                    <a:pt x="69915" y="7525"/>
                    <a:pt x="6764" y="71247"/>
                    <a:pt x="7145" y="149447"/>
                  </a:cubicBezTo>
                  <a:cubicBezTo>
                    <a:pt x="7145" y="149447"/>
                    <a:pt x="7145" y="149447"/>
                    <a:pt x="7145" y="149447"/>
                  </a:cubicBezTo>
                  <a:lnTo>
                    <a:pt x="7145" y="3961924"/>
                  </a:lnTo>
                  <a:lnTo>
                    <a:pt x="6578634" y="3961924"/>
                  </a:lnTo>
                  <a:lnTo>
                    <a:pt x="6578634" y="149352"/>
                  </a:lnTo>
                  <a:close/>
                </a:path>
              </a:pathLst>
            </a:custGeom>
            <a:solidFill>
              <a:srgbClr val="0019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="" xmlns:a16="http://schemas.microsoft.com/office/drawing/2014/main" id="{0D784FD8-1B4C-46DB-B93A-14B178898150}"/>
                </a:ext>
              </a:extLst>
            </p:cNvPr>
            <p:cNvSpPr/>
            <p:nvPr/>
          </p:nvSpPr>
          <p:spPr>
            <a:xfrm>
              <a:off x="625588" y="5204996"/>
              <a:ext cx="6581775" cy="600075"/>
            </a:xfrm>
            <a:custGeom>
              <a:avLst/>
              <a:gdLst>
                <a:gd name="connsiteX0" fmla="*/ 7144 w 6581775"/>
                <a:gd name="connsiteY0" fmla="*/ 7144 h 600075"/>
                <a:gd name="connsiteX1" fmla="*/ 7144 w 6581775"/>
                <a:gd name="connsiteY1" fmla="*/ 453676 h 600075"/>
                <a:gd name="connsiteX2" fmla="*/ 148114 w 6581775"/>
                <a:gd name="connsiteY2" fmla="*/ 594646 h 600075"/>
                <a:gd name="connsiteX3" fmla="*/ 6437662 w 6581775"/>
                <a:gd name="connsiteY3" fmla="*/ 594646 h 600075"/>
                <a:gd name="connsiteX4" fmla="*/ 6578632 w 6581775"/>
                <a:gd name="connsiteY4" fmla="*/ 453676 h 600075"/>
                <a:gd name="connsiteX5" fmla="*/ 6578632 w 6581775"/>
                <a:gd name="connsiteY5" fmla="*/ 7144 h 600075"/>
                <a:gd name="connsiteX6" fmla="*/ 7144 w 6581775"/>
                <a:gd name="connsiteY6" fmla="*/ 7144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81775" h="600075">
                  <a:moveTo>
                    <a:pt x="7144" y="7144"/>
                  </a:moveTo>
                  <a:lnTo>
                    <a:pt x="7144" y="453676"/>
                  </a:lnTo>
                  <a:cubicBezTo>
                    <a:pt x="7144" y="531495"/>
                    <a:pt x="70295" y="594646"/>
                    <a:pt x="148114" y="594646"/>
                  </a:cubicBezTo>
                  <a:lnTo>
                    <a:pt x="6437662" y="594646"/>
                  </a:lnTo>
                  <a:cubicBezTo>
                    <a:pt x="6515481" y="594646"/>
                    <a:pt x="6578632" y="531495"/>
                    <a:pt x="6578632" y="453676"/>
                  </a:cubicBezTo>
                  <a:lnTo>
                    <a:pt x="6578632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0D2D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="" xmlns:a16="http://schemas.microsoft.com/office/drawing/2014/main" id="{4A4554B3-6E50-4CA7-8623-B2C48144BE2F}"/>
                </a:ext>
              </a:extLst>
            </p:cNvPr>
            <p:cNvSpPr/>
            <p:nvPr/>
          </p:nvSpPr>
          <p:spPr>
            <a:xfrm>
              <a:off x="4090878" y="5792498"/>
              <a:ext cx="685800" cy="685800"/>
            </a:xfrm>
            <a:custGeom>
              <a:avLst/>
              <a:gdLst>
                <a:gd name="connsiteX0" fmla="*/ 7144 w 685800"/>
                <a:gd name="connsiteY0" fmla="*/ 7144 h 685800"/>
                <a:gd name="connsiteX1" fmla="*/ 684276 w 685800"/>
                <a:gd name="connsiteY1" fmla="*/ 687134 h 685800"/>
                <a:gd name="connsiteX2" fmla="*/ 580358 w 685800"/>
                <a:gd name="connsiteY2" fmla="*/ 7144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5800" h="685800">
                  <a:moveTo>
                    <a:pt x="7144" y="7144"/>
                  </a:moveTo>
                  <a:lnTo>
                    <a:pt x="684276" y="687134"/>
                  </a:lnTo>
                  <a:lnTo>
                    <a:pt x="580358" y="7144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="" xmlns:a16="http://schemas.microsoft.com/office/drawing/2014/main" id="{42469924-2055-45C5-B4C0-C50D8DCFD4F9}"/>
                </a:ext>
              </a:extLst>
            </p:cNvPr>
            <p:cNvSpPr/>
            <p:nvPr/>
          </p:nvSpPr>
          <p:spPr>
            <a:xfrm>
              <a:off x="3797318" y="5329107"/>
              <a:ext cx="304800" cy="304800"/>
            </a:xfrm>
            <a:custGeom>
              <a:avLst/>
              <a:gdLst>
                <a:gd name="connsiteX0" fmla="*/ 301085 w 304800"/>
                <a:gd name="connsiteY0" fmla="*/ 154115 h 304800"/>
                <a:gd name="connsiteX1" fmla="*/ 154115 w 304800"/>
                <a:gd name="connsiteY1" fmla="*/ 301085 h 304800"/>
                <a:gd name="connsiteX2" fmla="*/ 7144 w 304800"/>
                <a:gd name="connsiteY2" fmla="*/ 154115 h 304800"/>
                <a:gd name="connsiteX3" fmla="*/ 154115 w 304800"/>
                <a:gd name="connsiteY3" fmla="*/ 7144 h 304800"/>
                <a:gd name="connsiteX4" fmla="*/ 301085 w 304800"/>
                <a:gd name="connsiteY4" fmla="*/ 154115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00" h="304800">
                  <a:moveTo>
                    <a:pt x="301085" y="154115"/>
                  </a:moveTo>
                  <a:cubicBezTo>
                    <a:pt x="301085" y="235284"/>
                    <a:pt x="235284" y="301085"/>
                    <a:pt x="154115" y="301085"/>
                  </a:cubicBezTo>
                  <a:cubicBezTo>
                    <a:pt x="72945" y="301085"/>
                    <a:pt x="7144" y="235284"/>
                    <a:pt x="7144" y="154115"/>
                  </a:cubicBezTo>
                  <a:cubicBezTo>
                    <a:pt x="7144" y="72945"/>
                    <a:pt x="72945" y="7144"/>
                    <a:pt x="154115" y="7144"/>
                  </a:cubicBezTo>
                  <a:cubicBezTo>
                    <a:pt x="235284" y="7144"/>
                    <a:pt x="301085" y="72945"/>
                    <a:pt x="301085" y="154115"/>
                  </a:cubicBezTo>
                  <a:close/>
                </a:path>
              </a:pathLst>
            </a:custGeom>
            <a:solidFill>
              <a:srgbClr val="00191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0" name="그림 개체 틀 19">
            <a:extLst>
              <a:ext uri="{FF2B5EF4-FFF2-40B4-BE49-F238E27FC236}">
                <a16:creationId xmlns="" xmlns:a16="http://schemas.microsoft.com/office/drawing/2014/main" id="{5474EF04-17C7-4C02-8137-508871FA15E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02811" y="1540538"/>
            <a:ext cx="6290413" cy="3657600"/>
          </a:xfrm>
        </p:spPr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E642180-0B94-4156-B72B-5141E6F5817E}"/>
              </a:ext>
            </a:extLst>
          </p:cNvPr>
          <p:cNvSpPr txBox="1"/>
          <p:nvPr/>
        </p:nvSpPr>
        <p:spPr>
          <a:xfrm>
            <a:off x="679032" y="526176"/>
            <a:ext cx="3754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Demo Program</a:t>
            </a:r>
            <a:endParaRPr lang="ko-KR" altLang="en-US" sz="36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883" y="1412310"/>
            <a:ext cx="6411477" cy="37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800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8DEFEF2-0C7B-4BE2-8ACB-738938241BED}"/>
              </a:ext>
            </a:extLst>
          </p:cNvPr>
          <p:cNvSpPr txBox="1"/>
          <p:nvPr/>
        </p:nvSpPr>
        <p:spPr>
          <a:xfrm>
            <a:off x="2006600" y="2779741"/>
            <a:ext cx="8178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8000" b="0" dirty="0" err="1" smtClean="0">
                <a:solidFill>
                  <a:schemeClr val="bg1"/>
                </a:solidFill>
              </a:rPr>
              <a:t>Terima</a:t>
            </a:r>
            <a:r>
              <a:rPr lang="en-US" altLang="ko-KR" sz="8000" b="0" dirty="0" smtClean="0">
                <a:solidFill>
                  <a:schemeClr val="bg1"/>
                </a:solidFill>
              </a:rPr>
              <a:t> </a:t>
            </a:r>
            <a:r>
              <a:rPr lang="en-US" altLang="ko-KR" sz="8000" b="0" dirty="0" err="1" smtClean="0">
                <a:solidFill>
                  <a:schemeClr val="bg1"/>
                </a:solidFill>
              </a:rPr>
              <a:t>Kasih</a:t>
            </a:r>
            <a:r>
              <a:rPr lang="en-US" altLang="ko-KR" sz="8000" b="0" dirty="0" smtClean="0">
                <a:solidFill>
                  <a:schemeClr val="bg1"/>
                </a:solidFill>
              </a:rPr>
              <a:t> </a:t>
            </a:r>
            <a:r>
              <a:rPr lang="en-US" altLang="ko-KR" sz="8000" b="0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84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타원 14">
            <a:extLst>
              <a:ext uri="{FF2B5EF4-FFF2-40B4-BE49-F238E27FC236}">
                <a16:creationId xmlns="" xmlns:a16="http://schemas.microsoft.com/office/drawing/2014/main" id="{668FE15B-EAE5-4C3C-8483-7DF49B16F85E}"/>
              </a:ext>
            </a:extLst>
          </p:cNvPr>
          <p:cNvSpPr/>
          <p:nvPr/>
        </p:nvSpPr>
        <p:spPr>
          <a:xfrm>
            <a:off x="7806971" y="4180579"/>
            <a:ext cx="997222" cy="1015472"/>
          </a:xfrm>
          <a:prstGeom prst="ellipse">
            <a:avLst/>
          </a:prstGeom>
          <a:solidFill>
            <a:srgbClr val="19465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62" name="타원 14">
            <a:extLst>
              <a:ext uri="{FF2B5EF4-FFF2-40B4-BE49-F238E27FC236}">
                <a16:creationId xmlns="" xmlns:a16="http://schemas.microsoft.com/office/drawing/2014/main" id="{668FE15B-EAE5-4C3C-8483-7DF49B16F85E}"/>
              </a:ext>
            </a:extLst>
          </p:cNvPr>
          <p:cNvSpPr/>
          <p:nvPr/>
        </p:nvSpPr>
        <p:spPr>
          <a:xfrm>
            <a:off x="7825467" y="2200691"/>
            <a:ext cx="997222" cy="1015472"/>
          </a:xfrm>
          <a:prstGeom prst="ellipse">
            <a:avLst/>
          </a:prstGeom>
          <a:solidFill>
            <a:srgbClr val="19465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7C515E9-B7D9-4535-AF19-CAA6DC0396C0}"/>
              </a:ext>
            </a:extLst>
          </p:cNvPr>
          <p:cNvSpPr txBox="1"/>
          <p:nvPr/>
        </p:nvSpPr>
        <p:spPr>
          <a:xfrm>
            <a:off x="4149497" y="888731"/>
            <a:ext cx="38692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err="1" smtClean="0">
                <a:solidFill>
                  <a:srgbClr val="194655"/>
                </a:solidFill>
                <a:latin typeface="+mj-lt"/>
                <a:cs typeface="Arial" panose="020B0604020202020204" pitchFamily="34" charset="0"/>
              </a:rPr>
              <a:t>Pembahasan</a:t>
            </a:r>
            <a:endParaRPr lang="ko-KR" altLang="en-US" sz="4400" dirty="0">
              <a:solidFill>
                <a:srgbClr val="194655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668FE15B-EAE5-4C3C-8483-7DF49B16F85E}"/>
              </a:ext>
            </a:extLst>
          </p:cNvPr>
          <p:cNvSpPr/>
          <p:nvPr/>
        </p:nvSpPr>
        <p:spPr>
          <a:xfrm>
            <a:off x="3311330" y="2200691"/>
            <a:ext cx="997222" cy="1015472"/>
          </a:xfrm>
          <a:prstGeom prst="ellipse">
            <a:avLst/>
          </a:prstGeom>
          <a:solidFill>
            <a:srgbClr val="19465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D2E3AF39-9E33-42BE-AADC-6E9DB90DA55F}"/>
              </a:ext>
            </a:extLst>
          </p:cNvPr>
          <p:cNvSpPr/>
          <p:nvPr/>
        </p:nvSpPr>
        <p:spPr>
          <a:xfrm>
            <a:off x="6972786" y="3206526"/>
            <a:ext cx="27976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 err="1" smtClean="0">
                <a:solidFill>
                  <a:srgbClr val="194655"/>
                </a:solidFill>
              </a:rPr>
              <a:t>Fitur-fitur</a:t>
            </a:r>
            <a:r>
              <a:rPr lang="en-US" altLang="ko-KR" sz="3200" b="1" dirty="0" smtClean="0">
                <a:solidFill>
                  <a:srgbClr val="194655"/>
                </a:solidFill>
              </a:rPr>
              <a:t> Web</a:t>
            </a:r>
            <a:endParaRPr lang="ko-KR" altLang="en-US" sz="3200" dirty="0">
              <a:solidFill>
                <a:srgbClr val="194655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E70AF857-4D37-4B39-8D9A-94B1D91F5A9A}"/>
              </a:ext>
            </a:extLst>
          </p:cNvPr>
          <p:cNvSpPr/>
          <p:nvPr/>
        </p:nvSpPr>
        <p:spPr>
          <a:xfrm>
            <a:off x="6880081" y="5196050"/>
            <a:ext cx="29830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rgbClr val="194655"/>
                </a:solidFill>
              </a:rPr>
              <a:t>Demo Program</a:t>
            </a:r>
            <a:endParaRPr lang="ko-KR" altLang="en-US" sz="3200" dirty="0">
              <a:solidFill>
                <a:srgbClr val="194655"/>
              </a:solidFill>
            </a:endParaRPr>
          </a:p>
        </p:txBody>
      </p:sp>
      <p:grpSp>
        <p:nvGrpSpPr>
          <p:cNvPr id="37" name="그룹 259">
            <a:extLst>
              <a:ext uri="{FF2B5EF4-FFF2-40B4-BE49-F238E27FC236}">
                <a16:creationId xmlns="" xmlns:a16="http://schemas.microsoft.com/office/drawing/2014/main" id="{68389707-8E32-4A78-9E74-956C1333FEAA}"/>
              </a:ext>
            </a:extLst>
          </p:cNvPr>
          <p:cNvGrpSpPr/>
          <p:nvPr/>
        </p:nvGrpSpPr>
        <p:grpSpPr>
          <a:xfrm>
            <a:off x="3628672" y="2496711"/>
            <a:ext cx="392240" cy="386638"/>
            <a:chOff x="5451265" y="5564677"/>
            <a:chExt cx="392240" cy="386638"/>
          </a:xfrm>
          <a:solidFill>
            <a:schemeClr val="bg1"/>
          </a:solidFill>
        </p:grpSpPr>
        <p:sp>
          <p:nvSpPr>
            <p:cNvPr id="38" name="자유형: 도형 260">
              <a:extLst>
                <a:ext uri="{FF2B5EF4-FFF2-40B4-BE49-F238E27FC236}">
                  <a16:creationId xmlns="" xmlns:a16="http://schemas.microsoft.com/office/drawing/2014/main" id="{C905CCCB-0BD3-4249-8C06-0531C7546AE8}"/>
                </a:ext>
              </a:extLst>
            </p:cNvPr>
            <p:cNvSpPr/>
            <p:nvPr/>
          </p:nvSpPr>
          <p:spPr>
            <a:xfrm>
              <a:off x="5563503" y="5855779"/>
              <a:ext cx="161925" cy="57150"/>
            </a:xfrm>
            <a:custGeom>
              <a:avLst/>
              <a:gdLst>
                <a:gd name="connsiteX0" fmla="*/ 162537 w 161925"/>
                <a:gd name="connsiteY0" fmla="*/ 44100 h 57150"/>
                <a:gd name="connsiteX1" fmla="*/ 151964 w 161925"/>
                <a:gd name="connsiteY1" fmla="*/ 29432 h 57150"/>
                <a:gd name="connsiteX2" fmla="*/ 140820 w 161925"/>
                <a:gd name="connsiteY2" fmla="*/ 29432 h 57150"/>
                <a:gd name="connsiteX3" fmla="*/ 140820 w 161925"/>
                <a:gd name="connsiteY3" fmla="*/ 7144 h 57150"/>
                <a:gd name="connsiteX4" fmla="*/ 29377 w 161925"/>
                <a:gd name="connsiteY4" fmla="*/ 7144 h 57150"/>
                <a:gd name="connsiteX5" fmla="*/ 29377 w 161925"/>
                <a:gd name="connsiteY5" fmla="*/ 29432 h 57150"/>
                <a:gd name="connsiteX6" fmla="*/ 18233 w 161925"/>
                <a:gd name="connsiteY6" fmla="*/ 29432 h 57150"/>
                <a:gd name="connsiteX7" fmla="*/ 7660 w 161925"/>
                <a:gd name="connsiteY7" fmla="*/ 37052 h 57150"/>
                <a:gd name="connsiteX8" fmla="*/ 18233 w 161925"/>
                <a:gd name="connsiteY8" fmla="*/ 51721 h 57150"/>
                <a:gd name="connsiteX9" fmla="*/ 151964 w 161925"/>
                <a:gd name="connsiteY9" fmla="*/ 51721 h 57150"/>
                <a:gd name="connsiteX10" fmla="*/ 162537 w 161925"/>
                <a:gd name="connsiteY10" fmla="*/ 4410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1925" h="57150">
                  <a:moveTo>
                    <a:pt x="162537" y="44100"/>
                  </a:moveTo>
                  <a:cubicBezTo>
                    <a:pt x="164823" y="36480"/>
                    <a:pt x="159203" y="29432"/>
                    <a:pt x="151964" y="29432"/>
                  </a:cubicBezTo>
                  <a:lnTo>
                    <a:pt x="140820" y="29432"/>
                  </a:lnTo>
                  <a:lnTo>
                    <a:pt x="140820" y="7144"/>
                  </a:lnTo>
                  <a:lnTo>
                    <a:pt x="29377" y="7144"/>
                  </a:lnTo>
                  <a:lnTo>
                    <a:pt x="29377" y="29432"/>
                  </a:lnTo>
                  <a:lnTo>
                    <a:pt x="18233" y="29432"/>
                  </a:lnTo>
                  <a:cubicBezTo>
                    <a:pt x="13471" y="29432"/>
                    <a:pt x="9089" y="32480"/>
                    <a:pt x="7660" y="37052"/>
                  </a:cubicBezTo>
                  <a:cubicBezTo>
                    <a:pt x="5374" y="44672"/>
                    <a:pt x="10994" y="51721"/>
                    <a:pt x="18233" y="51721"/>
                  </a:cubicBezTo>
                  <a:lnTo>
                    <a:pt x="151964" y="51721"/>
                  </a:lnTo>
                  <a:cubicBezTo>
                    <a:pt x="156822" y="51815"/>
                    <a:pt x="161204" y="48768"/>
                    <a:pt x="162537" y="441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261">
              <a:extLst>
                <a:ext uri="{FF2B5EF4-FFF2-40B4-BE49-F238E27FC236}">
                  <a16:creationId xmlns="" xmlns:a16="http://schemas.microsoft.com/office/drawing/2014/main" id="{F6711517-693B-48A2-82B4-D25F905D2196}"/>
                </a:ext>
              </a:extLst>
            </p:cNvPr>
            <p:cNvSpPr/>
            <p:nvPr/>
          </p:nvSpPr>
          <p:spPr>
            <a:xfrm>
              <a:off x="5780987" y="5608307"/>
              <a:ext cx="57150" cy="38100"/>
            </a:xfrm>
            <a:custGeom>
              <a:avLst/>
              <a:gdLst>
                <a:gd name="connsiteX0" fmla="*/ 7537 w 57150"/>
                <a:gd name="connsiteY0" fmla="*/ 26968 h 38100"/>
                <a:gd name="connsiteX1" fmla="*/ 21158 w 57150"/>
                <a:gd name="connsiteY1" fmla="*/ 34874 h 38100"/>
                <a:gd name="connsiteX2" fmla="*/ 43447 w 57150"/>
                <a:gd name="connsiteY2" fmla="*/ 29064 h 38100"/>
                <a:gd name="connsiteX3" fmla="*/ 51352 w 57150"/>
                <a:gd name="connsiteY3" fmla="*/ 15443 h 38100"/>
                <a:gd name="connsiteX4" fmla="*/ 37732 w 57150"/>
                <a:gd name="connsiteY4" fmla="*/ 7537 h 38100"/>
                <a:gd name="connsiteX5" fmla="*/ 15443 w 57150"/>
                <a:gd name="connsiteY5" fmla="*/ 13348 h 38100"/>
                <a:gd name="connsiteX6" fmla="*/ 7537 w 57150"/>
                <a:gd name="connsiteY6" fmla="*/ 2696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7537" y="26968"/>
                  </a:moveTo>
                  <a:cubicBezTo>
                    <a:pt x="9157" y="32969"/>
                    <a:pt x="15252" y="36398"/>
                    <a:pt x="21158" y="34874"/>
                  </a:cubicBezTo>
                  <a:lnTo>
                    <a:pt x="43447" y="29064"/>
                  </a:lnTo>
                  <a:cubicBezTo>
                    <a:pt x="49352" y="27444"/>
                    <a:pt x="52876" y="21348"/>
                    <a:pt x="51352" y="15443"/>
                  </a:cubicBezTo>
                  <a:cubicBezTo>
                    <a:pt x="49733" y="9442"/>
                    <a:pt x="43637" y="5918"/>
                    <a:pt x="37732" y="7537"/>
                  </a:cubicBezTo>
                  <a:lnTo>
                    <a:pt x="15443" y="13348"/>
                  </a:lnTo>
                  <a:cubicBezTo>
                    <a:pt x="9442" y="14967"/>
                    <a:pt x="5918" y="21063"/>
                    <a:pt x="7537" y="269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262">
              <a:extLst>
                <a:ext uri="{FF2B5EF4-FFF2-40B4-BE49-F238E27FC236}">
                  <a16:creationId xmlns="" xmlns:a16="http://schemas.microsoft.com/office/drawing/2014/main" id="{898BDC20-492B-4E3A-A2E3-B598234D5EBF}"/>
                </a:ext>
              </a:extLst>
            </p:cNvPr>
            <p:cNvSpPr/>
            <p:nvPr/>
          </p:nvSpPr>
          <p:spPr>
            <a:xfrm>
              <a:off x="5457271" y="5739466"/>
              <a:ext cx="57150" cy="38100"/>
            </a:xfrm>
            <a:custGeom>
              <a:avLst/>
              <a:gdLst>
                <a:gd name="connsiteX0" fmla="*/ 37693 w 57150"/>
                <a:gd name="connsiteY0" fmla="*/ 7537 h 38100"/>
                <a:gd name="connsiteX1" fmla="*/ 15404 w 57150"/>
                <a:gd name="connsiteY1" fmla="*/ 13348 h 38100"/>
                <a:gd name="connsiteX2" fmla="*/ 7498 w 57150"/>
                <a:gd name="connsiteY2" fmla="*/ 26968 h 38100"/>
                <a:gd name="connsiteX3" fmla="*/ 21119 w 57150"/>
                <a:gd name="connsiteY3" fmla="*/ 34874 h 38100"/>
                <a:gd name="connsiteX4" fmla="*/ 43408 w 57150"/>
                <a:gd name="connsiteY4" fmla="*/ 29064 h 38100"/>
                <a:gd name="connsiteX5" fmla="*/ 51314 w 57150"/>
                <a:gd name="connsiteY5" fmla="*/ 15443 h 38100"/>
                <a:gd name="connsiteX6" fmla="*/ 37693 w 57150"/>
                <a:gd name="connsiteY6" fmla="*/ 753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37693" y="7537"/>
                  </a:moveTo>
                  <a:lnTo>
                    <a:pt x="15404" y="13348"/>
                  </a:lnTo>
                  <a:cubicBezTo>
                    <a:pt x="9499" y="14967"/>
                    <a:pt x="5975" y="21063"/>
                    <a:pt x="7498" y="26968"/>
                  </a:cubicBezTo>
                  <a:cubicBezTo>
                    <a:pt x="9118" y="32969"/>
                    <a:pt x="15214" y="36398"/>
                    <a:pt x="21119" y="34874"/>
                  </a:cubicBezTo>
                  <a:lnTo>
                    <a:pt x="43408" y="29064"/>
                  </a:lnTo>
                  <a:cubicBezTo>
                    <a:pt x="49313" y="27445"/>
                    <a:pt x="52838" y="21348"/>
                    <a:pt x="51314" y="15443"/>
                  </a:cubicBezTo>
                  <a:cubicBezTo>
                    <a:pt x="49790" y="9442"/>
                    <a:pt x="43694" y="5918"/>
                    <a:pt x="37693" y="75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263">
              <a:extLst>
                <a:ext uri="{FF2B5EF4-FFF2-40B4-BE49-F238E27FC236}">
                  <a16:creationId xmlns="" xmlns:a16="http://schemas.microsoft.com/office/drawing/2014/main" id="{3D66434C-5669-4494-A6D8-30C311E3567D}"/>
                </a:ext>
              </a:extLst>
            </p:cNvPr>
            <p:cNvSpPr/>
            <p:nvPr/>
          </p:nvSpPr>
          <p:spPr>
            <a:xfrm>
              <a:off x="5780987" y="5739466"/>
              <a:ext cx="57150" cy="38100"/>
            </a:xfrm>
            <a:custGeom>
              <a:avLst/>
              <a:gdLst>
                <a:gd name="connsiteX0" fmla="*/ 15443 w 57150"/>
                <a:gd name="connsiteY0" fmla="*/ 29064 h 38100"/>
                <a:gd name="connsiteX1" fmla="*/ 37732 w 57150"/>
                <a:gd name="connsiteY1" fmla="*/ 34874 h 38100"/>
                <a:gd name="connsiteX2" fmla="*/ 51352 w 57150"/>
                <a:gd name="connsiteY2" fmla="*/ 26968 h 38100"/>
                <a:gd name="connsiteX3" fmla="*/ 43447 w 57150"/>
                <a:gd name="connsiteY3" fmla="*/ 13348 h 38100"/>
                <a:gd name="connsiteX4" fmla="*/ 21158 w 57150"/>
                <a:gd name="connsiteY4" fmla="*/ 7537 h 38100"/>
                <a:gd name="connsiteX5" fmla="*/ 7537 w 57150"/>
                <a:gd name="connsiteY5" fmla="*/ 15443 h 38100"/>
                <a:gd name="connsiteX6" fmla="*/ 15443 w 57150"/>
                <a:gd name="connsiteY6" fmla="*/ 2906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15443" y="29064"/>
                  </a:moveTo>
                  <a:lnTo>
                    <a:pt x="37732" y="34874"/>
                  </a:lnTo>
                  <a:cubicBezTo>
                    <a:pt x="43637" y="36493"/>
                    <a:pt x="49828" y="32969"/>
                    <a:pt x="51352" y="26968"/>
                  </a:cubicBezTo>
                  <a:cubicBezTo>
                    <a:pt x="52972" y="21063"/>
                    <a:pt x="49447" y="14872"/>
                    <a:pt x="43447" y="13348"/>
                  </a:cubicBezTo>
                  <a:lnTo>
                    <a:pt x="21158" y="7537"/>
                  </a:lnTo>
                  <a:cubicBezTo>
                    <a:pt x="15252" y="5918"/>
                    <a:pt x="9061" y="9442"/>
                    <a:pt x="7537" y="15443"/>
                  </a:cubicBezTo>
                  <a:cubicBezTo>
                    <a:pt x="5918" y="21348"/>
                    <a:pt x="9442" y="27445"/>
                    <a:pt x="15443" y="290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264">
              <a:extLst>
                <a:ext uri="{FF2B5EF4-FFF2-40B4-BE49-F238E27FC236}">
                  <a16:creationId xmlns="" xmlns:a16="http://schemas.microsoft.com/office/drawing/2014/main" id="{7982FF1F-0C5A-4262-AACE-9ECDF8503E60}"/>
                </a:ext>
              </a:extLst>
            </p:cNvPr>
            <p:cNvSpPr/>
            <p:nvPr/>
          </p:nvSpPr>
          <p:spPr>
            <a:xfrm>
              <a:off x="5457327" y="5608307"/>
              <a:ext cx="57150" cy="38100"/>
            </a:xfrm>
            <a:custGeom>
              <a:avLst/>
              <a:gdLst>
                <a:gd name="connsiteX0" fmla="*/ 15443 w 57150"/>
                <a:gd name="connsiteY0" fmla="*/ 29064 h 38100"/>
                <a:gd name="connsiteX1" fmla="*/ 37731 w 57150"/>
                <a:gd name="connsiteY1" fmla="*/ 34874 h 38100"/>
                <a:gd name="connsiteX2" fmla="*/ 51352 w 57150"/>
                <a:gd name="connsiteY2" fmla="*/ 26968 h 38100"/>
                <a:gd name="connsiteX3" fmla="*/ 43447 w 57150"/>
                <a:gd name="connsiteY3" fmla="*/ 13348 h 38100"/>
                <a:gd name="connsiteX4" fmla="*/ 21158 w 57150"/>
                <a:gd name="connsiteY4" fmla="*/ 7537 h 38100"/>
                <a:gd name="connsiteX5" fmla="*/ 7537 w 57150"/>
                <a:gd name="connsiteY5" fmla="*/ 15443 h 38100"/>
                <a:gd name="connsiteX6" fmla="*/ 15443 w 57150"/>
                <a:gd name="connsiteY6" fmla="*/ 2906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15443" y="29064"/>
                  </a:moveTo>
                  <a:lnTo>
                    <a:pt x="37731" y="34874"/>
                  </a:lnTo>
                  <a:cubicBezTo>
                    <a:pt x="43637" y="36493"/>
                    <a:pt x="49828" y="32969"/>
                    <a:pt x="51352" y="26968"/>
                  </a:cubicBezTo>
                  <a:cubicBezTo>
                    <a:pt x="52972" y="21063"/>
                    <a:pt x="49447" y="14871"/>
                    <a:pt x="43447" y="13348"/>
                  </a:cubicBezTo>
                  <a:lnTo>
                    <a:pt x="21158" y="7537"/>
                  </a:lnTo>
                  <a:cubicBezTo>
                    <a:pt x="15252" y="5918"/>
                    <a:pt x="9061" y="9442"/>
                    <a:pt x="7537" y="15443"/>
                  </a:cubicBezTo>
                  <a:cubicBezTo>
                    <a:pt x="5918" y="21348"/>
                    <a:pt x="9442" y="27540"/>
                    <a:pt x="15443" y="290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265">
              <a:extLst>
                <a:ext uri="{FF2B5EF4-FFF2-40B4-BE49-F238E27FC236}">
                  <a16:creationId xmlns="" xmlns:a16="http://schemas.microsoft.com/office/drawing/2014/main" id="{5D281C6F-1717-4AA0-9D04-CCB99F3BD665}"/>
                </a:ext>
              </a:extLst>
            </p:cNvPr>
            <p:cNvSpPr/>
            <p:nvPr/>
          </p:nvSpPr>
          <p:spPr>
            <a:xfrm>
              <a:off x="5786355" y="5676804"/>
              <a:ext cx="57150" cy="28575"/>
            </a:xfrm>
            <a:custGeom>
              <a:avLst/>
              <a:gdLst>
                <a:gd name="connsiteX0" fmla="*/ 41317 w 57150"/>
                <a:gd name="connsiteY0" fmla="*/ 7144 h 28575"/>
                <a:gd name="connsiteX1" fmla="*/ 18552 w 57150"/>
                <a:gd name="connsiteY1" fmla="*/ 7144 h 28575"/>
                <a:gd name="connsiteX2" fmla="*/ 7218 w 57150"/>
                <a:gd name="connsiteY2" fmla="*/ 17050 h 28575"/>
                <a:gd name="connsiteX3" fmla="*/ 18266 w 57150"/>
                <a:gd name="connsiteY3" fmla="*/ 29432 h 28575"/>
                <a:gd name="connsiteX4" fmla="*/ 41031 w 57150"/>
                <a:gd name="connsiteY4" fmla="*/ 29432 h 28575"/>
                <a:gd name="connsiteX5" fmla="*/ 52366 w 57150"/>
                <a:gd name="connsiteY5" fmla="*/ 19526 h 28575"/>
                <a:gd name="connsiteX6" fmla="*/ 41317 w 571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41317" y="7144"/>
                  </a:move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5" y="23813"/>
                    <a:pt x="11694" y="29432"/>
                    <a:pt x="18266" y="29432"/>
                  </a:cubicBezTo>
                  <a:lnTo>
                    <a:pt x="41031" y="29432"/>
                  </a:lnTo>
                  <a:cubicBezTo>
                    <a:pt x="46747" y="29432"/>
                    <a:pt x="51795" y="25241"/>
                    <a:pt x="52366" y="19526"/>
                  </a:cubicBezTo>
                  <a:cubicBezTo>
                    <a:pt x="53128" y="12763"/>
                    <a:pt x="47890" y="7144"/>
                    <a:pt x="4131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266">
              <a:extLst>
                <a:ext uri="{FF2B5EF4-FFF2-40B4-BE49-F238E27FC236}">
                  <a16:creationId xmlns="" xmlns:a16="http://schemas.microsoft.com/office/drawing/2014/main" id="{075A9052-D5DA-44A0-8E91-B8E6228474DA}"/>
                </a:ext>
              </a:extLst>
            </p:cNvPr>
            <p:cNvSpPr/>
            <p:nvPr/>
          </p:nvSpPr>
          <p:spPr>
            <a:xfrm>
              <a:off x="5451265" y="5676804"/>
              <a:ext cx="57150" cy="28575"/>
            </a:xfrm>
            <a:custGeom>
              <a:avLst/>
              <a:gdLst>
                <a:gd name="connsiteX0" fmla="*/ 18266 w 57150"/>
                <a:gd name="connsiteY0" fmla="*/ 29432 h 28575"/>
                <a:gd name="connsiteX1" fmla="*/ 41031 w 57150"/>
                <a:gd name="connsiteY1" fmla="*/ 29432 h 28575"/>
                <a:gd name="connsiteX2" fmla="*/ 52366 w 57150"/>
                <a:gd name="connsiteY2" fmla="*/ 19526 h 28575"/>
                <a:gd name="connsiteX3" fmla="*/ 41317 w 57150"/>
                <a:gd name="connsiteY3" fmla="*/ 7144 h 28575"/>
                <a:gd name="connsiteX4" fmla="*/ 18552 w 57150"/>
                <a:gd name="connsiteY4" fmla="*/ 7144 h 28575"/>
                <a:gd name="connsiteX5" fmla="*/ 7218 w 57150"/>
                <a:gd name="connsiteY5" fmla="*/ 17050 h 28575"/>
                <a:gd name="connsiteX6" fmla="*/ 18266 w 571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18266" y="29432"/>
                  </a:moveTo>
                  <a:lnTo>
                    <a:pt x="41031" y="29432"/>
                  </a:lnTo>
                  <a:cubicBezTo>
                    <a:pt x="46746" y="29432"/>
                    <a:pt x="51795" y="25241"/>
                    <a:pt x="52366" y="19526"/>
                  </a:cubicBezTo>
                  <a:cubicBezTo>
                    <a:pt x="53128" y="12763"/>
                    <a:pt x="47889" y="7144"/>
                    <a:pt x="41317" y="7144"/>
                  </a:cubicBez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5" y="23717"/>
                    <a:pt x="11694" y="29432"/>
                    <a:pt x="18266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267">
              <a:extLst>
                <a:ext uri="{FF2B5EF4-FFF2-40B4-BE49-F238E27FC236}">
                  <a16:creationId xmlns="" xmlns:a16="http://schemas.microsoft.com/office/drawing/2014/main" id="{6BA96C1F-CEF0-4DA8-87A3-1D103BDAEE8D}"/>
                </a:ext>
              </a:extLst>
            </p:cNvPr>
            <p:cNvSpPr/>
            <p:nvPr/>
          </p:nvSpPr>
          <p:spPr>
            <a:xfrm>
              <a:off x="5631647" y="5712809"/>
              <a:ext cx="28575" cy="47625"/>
            </a:xfrm>
            <a:custGeom>
              <a:avLst/>
              <a:gdLst>
                <a:gd name="connsiteX0" fmla="*/ 16954 w 28575"/>
                <a:gd name="connsiteY0" fmla="*/ 7144 h 47625"/>
                <a:gd name="connsiteX1" fmla="*/ 7144 w 28575"/>
                <a:gd name="connsiteY1" fmla="*/ 26861 h 47625"/>
                <a:gd name="connsiteX2" fmla="*/ 16954 w 28575"/>
                <a:gd name="connsiteY2" fmla="*/ 46482 h 47625"/>
                <a:gd name="connsiteX3" fmla="*/ 26765 w 28575"/>
                <a:gd name="connsiteY3" fmla="*/ 268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47625">
                  <a:moveTo>
                    <a:pt x="16954" y="7144"/>
                  </a:moveTo>
                  <a:lnTo>
                    <a:pt x="7144" y="26861"/>
                  </a:lnTo>
                  <a:lnTo>
                    <a:pt x="16954" y="46482"/>
                  </a:lnTo>
                  <a:lnTo>
                    <a:pt x="26765" y="268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268">
              <a:extLst>
                <a:ext uri="{FF2B5EF4-FFF2-40B4-BE49-F238E27FC236}">
                  <a16:creationId xmlns="" xmlns:a16="http://schemas.microsoft.com/office/drawing/2014/main" id="{766AC36D-87CC-44D4-B039-578AD377E09C}"/>
                </a:ext>
              </a:extLst>
            </p:cNvPr>
            <p:cNvSpPr/>
            <p:nvPr/>
          </p:nvSpPr>
          <p:spPr>
            <a:xfrm>
              <a:off x="5518790" y="5564677"/>
              <a:ext cx="257175" cy="276225"/>
            </a:xfrm>
            <a:custGeom>
              <a:avLst/>
              <a:gdLst>
                <a:gd name="connsiteX0" fmla="*/ 229157 w 257175"/>
                <a:gd name="connsiteY0" fmla="*/ 201662 h 276225"/>
                <a:gd name="connsiteX1" fmla="*/ 252303 w 257175"/>
                <a:gd name="connsiteY1" fmla="*/ 130415 h 276225"/>
                <a:gd name="connsiteX2" fmla="*/ 103618 w 257175"/>
                <a:gd name="connsiteY2" fmla="*/ 9829 h 276225"/>
                <a:gd name="connsiteX3" fmla="*/ 9225 w 257175"/>
                <a:gd name="connsiteY3" fmla="*/ 107650 h 276225"/>
                <a:gd name="connsiteX4" fmla="*/ 31132 w 257175"/>
                <a:gd name="connsiteY4" fmla="*/ 202805 h 276225"/>
                <a:gd name="connsiteX5" fmla="*/ 51706 w 257175"/>
                <a:gd name="connsiteY5" fmla="*/ 253002 h 276225"/>
                <a:gd name="connsiteX6" fmla="*/ 73995 w 257175"/>
                <a:gd name="connsiteY6" fmla="*/ 276053 h 276225"/>
                <a:gd name="connsiteX7" fmla="*/ 118572 w 257175"/>
                <a:gd name="connsiteY7" fmla="*/ 276053 h 276225"/>
                <a:gd name="connsiteX8" fmla="*/ 118572 w 257175"/>
                <a:gd name="connsiteY8" fmla="*/ 222236 h 276225"/>
                <a:gd name="connsiteX9" fmla="*/ 75138 w 257175"/>
                <a:gd name="connsiteY9" fmla="*/ 135464 h 276225"/>
                <a:gd name="connsiteX10" fmla="*/ 80091 w 257175"/>
                <a:gd name="connsiteY10" fmla="*/ 120509 h 276225"/>
                <a:gd name="connsiteX11" fmla="*/ 95045 w 257175"/>
                <a:gd name="connsiteY11" fmla="*/ 125462 h 276225"/>
                <a:gd name="connsiteX12" fmla="*/ 107332 w 257175"/>
                <a:gd name="connsiteY12" fmla="*/ 150132 h 276225"/>
                <a:gd name="connsiteX13" fmla="*/ 119620 w 257175"/>
                <a:gd name="connsiteY13" fmla="*/ 125462 h 276225"/>
                <a:gd name="connsiteX14" fmla="*/ 139527 w 257175"/>
                <a:gd name="connsiteY14" fmla="*/ 125462 h 276225"/>
                <a:gd name="connsiteX15" fmla="*/ 151814 w 257175"/>
                <a:gd name="connsiteY15" fmla="*/ 150132 h 276225"/>
                <a:gd name="connsiteX16" fmla="*/ 164101 w 257175"/>
                <a:gd name="connsiteY16" fmla="*/ 125462 h 276225"/>
                <a:gd name="connsiteX17" fmla="*/ 179056 w 257175"/>
                <a:gd name="connsiteY17" fmla="*/ 120509 h 276225"/>
                <a:gd name="connsiteX18" fmla="*/ 184008 w 257175"/>
                <a:gd name="connsiteY18" fmla="*/ 135464 h 276225"/>
                <a:gd name="connsiteX19" fmla="*/ 140574 w 257175"/>
                <a:gd name="connsiteY19" fmla="*/ 222236 h 276225"/>
                <a:gd name="connsiteX20" fmla="*/ 140574 w 257175"/>
                <a:gd name="connsiteY20" fmla="*/ 276053 h 276225"/>
                <a:gd name="connsiteX21" fmla="*/ 185151 w 257175"/>
                <a:gd name="connsiteY21" fmla="*/ 276053 h 276225"/>
                <a:gd name="connsiteX22" fmla="*/ 207440 w 257175"/>
                <a:gd name="connsiteY22" fmla="*/ 253002 h 276225"/>
                <a:gd name="connsiteX23" fmla="*/ 229157 w 257175"/>
                <a:gd name="connsiteY23" fmla="*/ 201662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7175" h="276225">
                  <a:moveTo>
                    <a:pt x="229157" y="201662"/>
                  </a:moveTo>
                  <a:cubicBezTo>
                    <a:pt x="244302" y="180803"/>
                    <a:pt x="252303" y="156133"/>
                    <a:pt x="252303" y="130415"/>
                  </a:cubicBezTo>
                  <a:cubicBezTo>
                    <a:pt x="252303" y="53549"/>
                    <a:pt x="182009" y="-6459"/>
                    <a:pt x="103618" y="9829"/>
                  </a:cubicBezTo>
                  <a:cubicBezTo>
                    <a:pt x="55993" y="19735"/>
                    <a:pt x="18083" y="59454"/>
                    <a:pt x="9225" y="107650"/>
                  </a:cubicBezTo>
                  <a:cubicBezTo>
                    <a:pt x="3034" y="141655"/>
                    <a:pt x="10749" y="175469"/>
                    <a:pt x="31132" y="202805"/>
                  </a:cubicBezTo>
                  <a:cubicBezTo>
                    <a:pt x="50087" y="228237"/>
                    <a:pt x="50563" y="248811"/>
                    <a:pt x="51706" y="253002"/>
                  </a:cubicBezTo>
                  <a:cubicBezTo>
                    <a:pt x="51706" y="265289"/>
                    <a:pt x="61708" y="276053"/>
                    <a:pt x="73995" y="276053"/>
                  </a:cubicBezTo>
                  <a:lnTo>
                    <a:pt x="118572" y="276053"/>
                  </a:lnTo>
                  <a:lnTo>
                    <a:pt x="118572" y="222236"/>
                  </a:lnTo>
                  <a:cubicBezTo>
                    <a:pt x="117333" y="219760"/>
                    <a:pt x="72566" y="130320"/>
                    <a:pt x="75138" y="135464"/>
                  </a:cubicBezTo>
                  <a:cubicBezTo>
                    <a:pt x="72376" y="129939"/>
                    <a:pt x="74662" y="123272"/>
                    <a:pt x="80091" y="120509"/>
                  </a:cubicBezTo>
                  <a:cubicBezTo>
                    <a:pt x="85615" y="117747"/>
                    <a:pt x="92283" y="120033"/>
                    <a:pt x="95045" y="125462"/>
                  </a:cubicBezTo>
                  <a:lnTo>
                    <a:pt x="107332" y="150132"/>
                  </a:lnTo>
                  <a:lnTo>
                    <a:pt x="119620" y="125462"/>
                  </a:lnTo>
                  <a:cubicBezTo>
                    <a:pt x="123430" y="117938"/>
                    <a:pt x="135812" y="117938"/>
                    <a:pt x="139527" y="125462"/>
                  </a:cubicBezTo>
                  <a:lnTo>
                    <a:pt x="151814" y="150132"/>
                  </a:lnTo>
                  <a:lnTo>
                    <a:pt x="164101" y="125462"/>
                  </a:lnTo>
                  <a:cubicBezTo>
                    <a:pt x="166864" y="119938"/>
                    <a:pt x="173531" y="117747"/>
                    <a:pt x="179056" y="120509"/>
                  </a:cubicBezTo>
                  <a:cubicBezTo>
                    <a:pt x="184580" y="123272"/>
                    <a:pt x="186771" y="129939"/>
                    <a:pt x="184008" y="135464"/>
                  </a:cubicBezTo>
                  <a:cubicBezTo>
                    <a:pt x="182580" y="138321"/>
                    <a:pt x="138289" y="226809"/>
                    <a:pt x="140574" y="222236"/>
                  </a:cubicBezTo>
                  <a:lnTo>
                    <a:pt x="140574" y="276053"/>
                  </a:lnTo>
                  <a:lnTo>
                    <a:pt x="185151" y="276053"/>
                  </a:lnTo>
                  <a:cubicBezTo>
                    <a:pt x="197439" y="276053"/>
                    <a:pt x="207440" y="265289"/>
                    <a:pt x="207440" y="253002"/>
                  </a:cubicBezTo>
                  <a:cubicBezTo>
                    <a:pt x="209345" y="247954"/>
                    <a:pt x="210393" y="227570"/>
                    <a:pt x="229157" y="2016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269">
              <a:extLst>
                <a:ext uri="{FF2B5EF4-FFF2-40B4-BE49-F238E27FC236}">
                  <a16:creationId xmlns="" xmlns:a16="http://schemas.microsoft.com/office/drawing/2014/main" id="{3161F1B5-6708-4C73-996F-EE10EF52A6D9}"/>
                </a:ext>
              </a:extLst>
            </p:cNvPr>
            <p:cNvSpPr/>
            <p:nvPr/>
          </p:nvSpPr>
          <p:spPr>
            <a:xfrm>
              <a:off x="5597167" y="5922740"/>
              <a:ext cx="95250" cy="28575"/>
            </a:xfrm>
            <a:custGeom>
              <a:avLst/>
              <a:gdLst>
                <a:gd name="connsiteX0" fmla="*/ 51435 w 95250"/>
                <a:gd name="connsiteY0" fmla="*/ 29433 h 28575"/>
                <a:gd name="connsiteX1" fmla="*/ 95726 w 95250"/>
                <a:gd name="connsiteY1" fmla="*/ 7144 h 28575"/>
                <a:gd name="connsiteX2" fmla="*/ 7144 w 95250"/>
                <a:gd name="connsiteY2" fmla="*/ 7144 h 28575"/>
                <a:gd name="connsiteX3" fmla="*/ 51435 w 95250"/>
                <a:gd name="connsiteY3" fmla="*/ 2943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28575">
                  <a:moveTo>
                    <a:pt x="51435" y="29433"/>
                  </a:moveTo>
                  <a:cubicBezTo>
                    <a:pt x="69532" y="29433"/>
                    <a:pt x="85534" y="20574"/>
                    <a:pt x="95726" y="7144"/>
                  </a:cubicBezTo>
                  <a:lnTo>
                    <a:pt x="7144" y="7144"/>
                  </a:lnTo>
                  <a:cubicBezTo>
                    <a:pt x="17335" y="20574"/>
                    <a:pt x="33242" y="29433"/>
                    <a:pt x="51435" y="29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2" name="그룹 417">
            <a:extLst>
              <a:ext uri="{FF2B5EF4-FFF2-40B4-BE49-F238E27FC236}">
                <a16:creationId xmlns="" xmlns:a16="http://schemas.microsoft.com/office/drawing/2014/main" id="{D4628A3F-EF7A-45B5-8CE1-7B8AFFA2CA11}"/>
              </a:ext>
            </a:extLst>
          </p:cNvPr>
          <p:cNvGrpSpPr/>
          <p:nvPr/>
        </p:nvGrpSpPr>
        <p:grpSpPr>
          <a:xfrm>
            <a:off x="8110275" y="4506320"/>
            <a:ext cx="390525" cy="364617"/>
            <a:chOff x="2765098" y="2243423"/>
            <a:chExt cx="390525" cy="364617"/>
          </a:xfrm>
          <a:solidFill>
            <a:schemeClr val="bg1"/>
          </a:solidFill>
        </p:grpSpPr>
        <p:sp>
          <p:nvSpPr>
            <p:cNvPr id="33" name="자유형: 도형 418">
              <a:extLst>
                <a:ext uri="{FF2B5EF4-FFF2-40B4-BE49-F238E27FC236}">
                  <a16:creationId xmlns="" xmlns:a16="http://schemas.microsoft.com/office/drawing/2014/main" id="{B02EC5C6-9DCE-4A92-B75E-2117E5D5366B}"/>
                </a:ext>
              </a:extLst>
            </p:cNvPr>
            <p:cNvSpPr/>
            <p:nvPr/>
          </p:nvSpPr>
          <p:spPr>
            <a:xfrm>
              <a:off x="2867290" y="2541365"/>
              <a:ext cx="180975" cy="66675"/>
            </a:xfrm>
            <a:custGeom>
              <a:avLst/>
              <a:gdLst>
                <a:gd name="connsiteX0" fmla="*/ 46208 w 180975"/>
                <a:gd name="connsiteY0" fmla="*/ 7144 h 66675"/>
                <a:gd name="connsiteX1" fmla="*/ 46208 w 180975"/>
                <a:gd name="connsiteY1" fmla="*/ 45815 h 66675"/>
                <a:gd name="connsiteX2" fmla="*/ 18680 w 180975"/>
                <a:gd name="connsiteY2" fmla="*/ 45815 h 66675"/>
                <a:gd name="connsiteX3" fmla="*/ 7155 w 180975"/>
                <a:gd name="connsiteY3" fmla="*/ 56483 h 66675"/>
                <a:gd name="connsiteX4" fmla="*/ 18300 w 180975"/>
                <a:gd name="connsiteY4" fmla="*/ 68104 h 66675"/>
                <a:gd name="connsiteX5" fmla="*/ 171747 w 180975"/>
                <a:gd name="connsiteY5" fmla="*/ 68104 h 66675"/>
                <a:gd name="connsiteX6" fmla="*/ 183272 w 180975"/>
                <a:gd name="connsiteY6" fmla="*/ 57436 h 66675"/>
                <a:gd name="connsiteX7" fmla="*/ 172128 w 180975"/>
                <a:gd name="connsiteY7" fmla="*/ 45815 h 66675"/>
                <a:gd name="connsiteX8" fmla="*/ 145077 w 180975"/>
                <a:gd name="connsiteY8" fmla="*/ 45815 h 66675"/>
                <a:gd name="connsiteX9" fmla="*/ 145077 w 180975"/>
                <a:gd name="connsiteY9" fmla="*/ 7144 h 66675"/>
                <a:gd name="connsiteX10" fmla="*/ 46208 w 180975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975" h="66675">
                  <a:moveTo>
                    <a:pt x="46208" y="7144"/>
                  </a:moveTo>
                  <a:lnTo>
                    <a:pt x="46208" y="45815"/>
                  </a:lnTo>
                  <a:lnTo>
                    <a:pt x="18680" y="45815"/>
                  </a:lnTo>
                  <a:cubicBezTo>
                    <a:pt x="12680" y="45815"/>
                    <a:pt x="7441" y="50483"/>
                    <a:pt x="7155" y="56483"/>
                  </a:cubicBezTo>
                  <a:cubicBezTo>
                    <a:pt x="6870" y="62865"/>
                    <a:pt x="11918" y="68104"/>
                    <a:pt x="18300" y="68104"/>
                  </a:cubicBezTo>
                  <a:lnTo>
                    <a:pt x="171747" y="68104"/>
                  </a:lnTo>
                  <a:cubicBezTo>
                    <a:pt x="177748" y="68104"/>
                    <a:pt x="182987" y="63437"/>
                    <a:pt x="183272" y="57436"/>
                  </a:cubicBezTo>
                  <a:cubicBezTo>
                    <a:pt x="183558" y="51054"/>
                    <a:pt x="178415" y="45815"/>
                    <a:pt x="172128" y="45815"/>
                  </a:cubicBezTo>
                  <a:lnTo>
                    <a:pt x="145077" y="45815"/>
                  </a:lnTo>
                  <a:lnTo>
                    <a:pt x="145077" y="7144"/>
                  </a:lnTo>
                  <a:lnTo>
                    <a:pt x="46208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419">
              <a:extLst>
                <a:ext uri="{FF2B5EF4-FFF2-40B4-BE49-F238E27FC236}">
                  <a16:creationId xmlns="" xmlns:a16="http://schemas.microsoft.com/office/drawing/2014/main" id="{16BEAC4C-5C4D-48DA-972E-CA9564F8AC9F}"/>
                </a:ext>
              </a:extLst>
            </p:cNvPr>
            <p:cNvSpPr/>
            <p:nvPr/>
          </p:nvSpPr>
          <p:spPr>
            <a:xfrm>
              <a:off x="2765098" y="2243423"/>
              <a:ext cx="390525" cy="200025"/>
            </a:xfrm>
            <a:custGeom>
              <a:avLst/>
              <a:gdLst>
                <a:gd name="connsiteX0" fmla="*/ 377666 w 390525"/>
                <a:gd name="connsiteY0" fmla="*/ 7144 h 200025"/>
                <a:gd name="connsiteX1" fmla="*/ 17050 w 390525"/>
                <a:gd name="connsiteY1" fmla="*/ 7144 h 200025"/>
                <a:gd name="connsiteX2" fmla="*/ 7144 w 390525"/>
                <a:gd name="connsiteY2" fmla="*/ 17050 h 200025"/>
                <a:gd name="connsiteX3" fmla="*/ 7144 w 390525"/>
                <a:gd name="connsiteY3" fmla="*/ 200311 h 200025"/>
                <a:gd name="connsiteX4" fmla="*/ 387572 w 390525"/>
                <a:gd name="connsiteY4" fmla="*/ 200311 h 200025"/>
                <a:gd name="connsiteX5" fmla="*/ 387572 w 390525"/>
                <a:gd name="connsiteY5" fmla="*/ 17050 h 200025"/>
                <a:gd name="connsiteX6" fmla="*/ 377666 w 390525"/>
                <a:gd name="connsiteY6" fmla="*/ 714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525" h="200025">
                  <a:moveTo>
                    <a:pt x="377666" y="7144"/>
                  </a:moveTo>
                  <a:lnTo>
                    <a:pt x="17050" y="7144"/>
                  </a:lnTo>
                  <a:cubicBezTo>
                    <a:pt x="11621" y="7144"/>
                    <a:pt x="7144" y="11621"/>
                    <a:pt x="7144" y="17050"/>
                  </a:cubicBezTo>
                  <a:lnTo>
                    <a:pt x="7144" y="200311"/>
                  </a:lnTo>
                  <a:lnTo>
                    <a:pt x="387572" y="200311"/>
                  </a:lnTo>
                  <a:lnTo>
                    <a:pt x="387572" y="17050"/>
                  </a:lnTo>
                  <a:cubicBezTo>
                    <a:pt x="387572" y="11525"/>
                    <a:pt x="383191" y="7144"/>
                    <a:pt x="37766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420">
              <a:extLst>
                <a:ext uri="{FF2B5EF4-FFF2-40B4-BE49-F238E27FC236}">
                  <a16:creationId xmlns="" xmlns:a16="http://schemas.microsoft.com/office/drawing/2014/main" id="{D897459E-6B8D-4515-8E77-57C520FFEC04}"/>
                </a:ext>
              </a:extLst>
            </p:cNvPr>
            <p:cNvSpPr/>
            <p:nvPr/>
          </p:nvSpPr>
          <p:spPr>
            <a:xfrm>
              <a:off x="2765098" y="2458878"/>
              <a:ext cx="390525" cy="66675"/>
            </a:xfrm>
            <a:custGeom>
              <a:avLst/>
              <a:gdLst>
                <a:gd name="connsiteX0" fmla="*/ 17145 w 390525"/>
                <a:gd name="connsiteY0" fmla="*/ 67342 h 66675"/>
                <a:gd name="connsiteX1" fmla="*/ 377666 w 390525"/>
                <a:gd name="connsiteY1" fmla="*/ 67342 h 66675"/>
                <a:gd name="connsiteX2" fmla="*/ 387572 w 390525"/>
                <a:gd name="connsiteY2" fmla="*/ 57436 h 66675"/>
                <a:gd name="connsiteX3" fmla="*/ 387572 w 390525"/>
                <a:gd name="connsiteY3" fmla="*/ 7144 h 66675"/>
                <a:gd name="connsiteX4" fmla="*/ 7144 w 390525"/>
                <a:gd name="connsiteY4" fmla="*/ 7144 h 66675"/>
                <a:gd name="connsiteX5" fmla="*/ 7144 w 390525"/>
                <a:gd name="connsiteY5" fmla="*/ 57436 h 66675"/>
                <a:gd name="connsiteX6" fmla="*/ 17145 w 390525"/>
                <a:gd name="connsiteY6" fmla="*/ 67342 h 66675"/>
                <a:gd name="connsiteX7" fmla="*/ 174689 w 390525"/>
                <a:gd name="connsiteY7" fmla="*/ 25718 h 66675"/>
                <a:gd name="connsiteX8" fmla="*/ 219647 w 390525"/>
                <a:gd name="connsiteY8" fmla="*/ 25718 h 66675"/>
                <a:gd name="connsiteX9" fmla="*/ 231172 w 390525"/>
                <a:gd name="connsiteY9" fmla="*/ 36386 h 66675"/>
                <a:gd name="connsiteX10" fmla="*/ 220028 w 390525"/>
                <a:gd name="connsiteY10" fmla="*/ 48006 h 66675"/>
                <a:gd name="connsiteX11" fmla="*/ 175070 w 390525"/>
                <a:gd name="connsiteY11" fmla="*/ 48006 h 66675"/>
                <a:gd name="connsiteX12" fmla="*/ 163544 w 390525"/>
                <a:gd name="connsiteY12" fmla="*/ 37338 h 66675"/>
                <a:gd name="connsiteX13" fmla="*/ 174689 w 390525"/>
                <a:gd name="connsiteY13" fmla="*/ 2571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0525" h="66675">
                  <a:moveTo>
                    <a:pt x="17145" y="67342"/>
                  </a:moveTo>
                  <a:lnTo>
                    <a:pt x="377666" y="67342"/>
                  </a:lnTo>
                  <a:cubicBezTo>
                    <a:pt x="383096" y="67342"/>
                    <a:pt x="387572" y="62865"/>
                    <a:pt x="387572" y="57436"/>
                  </a:cubicBezTo>
                  <a:lnTo>
                    <a:pt x="387572" y="7144"/>
                  </a:lnTo>
                  <a:lnTo>
                    <a:pt x="7144" y="7144"/>
                  </a:lnTo>
                  <a:lnTo>
                    <a:pt x="7144" y="57436"/>
                  </a:lnTo>
                  <a:cubicBezTo>
                    <a:pt x="7239" y="62865"/>
                    <a:pt x="11621" y="67342"/>
                    <a:pt x="17145" y="67342"/>
                  </a:cubicBezTo>
                  <a:close/>
                  <a:moveTo>
                    <a:pt x="174689" y="25718"/>
                  </a:moveTo>
                  <a:lnTo>
                    <a:pt x="219647" y="25718"/>
                  </a:lnTo>
                  <a:cubicBezTo>
                    <a:pt x="225647" y="25718"/>
                    <a:pt x="230886" y="30385"/>
                    <a:pt x="231172" y="36386"/>
                  </a:cubicBezTo>
                  <a:cubicBezTo>
                    <a:pt x="231458" y="42767"/>
                    <a:pt x="226314" y="48006"/>
                    <a:pt x="220028" y="48006"/>
                  </a:cubicBezTo>
                  <a:lnTo>
                    <a:pt x="175070" y="48006"/>
                  </a:lnTo>
                  <a:cubicBezTo>
                    <a:pt x="169069" y="48006"/>
                    <a:pt x="163830" y="43339"/>
                    <a:pt x="163544" y="37338"/>
                  </a:cubicBezTo>
                  <a:cubicBezTo>
                    <a:pt x="163354" y="30956"/>
                    <a:pt x="168402" y="25718"/>
                    <a:pt x="174689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8" name="직사각형 21">
            <a:extLst>
              <a:ext uri="{FF2B5EF4-FFF2-40B4-BE49-F238E27FC236}">
                <a16:creationId xmlns="" xmlns:a16="http://schemas.microsoft.com/office/drawing/2014/main" id="{D2E3AF39-9E33-42BE-AADC-6E9DB90DA55F}"/>
              </a:ext>
            </a:extLst>
          </p:cNvPr>
          <p:cNvSpPr/>
          <p:nvPr/>
        </p:nvSpPr>
        <p:spPr>
          <a:xfrm>
            <a:off x="2009823" y="3216163"/>
            <a:ext cx="35694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 err="1" smtClean="0">
                <a:solidFill>
                  <a:srgbClr val="194655"/>
                </a:solidFill>
              </a:rPr>
              <a:t>Latar</a:t>
            </a:r>
            <a:r>
              <a:rPr lang="en-US" altLang="ko-KR" sz="3200" b="1" dirty="0" smtClean="0">
                <a:solidFill>
                  <a:srgbClr val="194655"/>
                </a:solidFill>
              </a:rPr>
              <a:t> </a:t>
            </a:r>
            <a:r>
              <a:rPr lang="en-US" altLang="ko-KR" sz="3200" b="1" dirty="0" err="1" smtClean="0">
                <a:solidFill>
                  <a:srgbClr val="194655"/>
                </a:solidFill>
              </a:rPr>
              <a:t>Belakang</a:t>
            </a:r>
            <a:r>
              <a:rPr lang="en-US" altLang="ko-KR" sz="3200" b="1" dirty="0" smtClean="0">
                <a:solidFill>
                  <a:srgbClr val="194655"/>
                </a:solidFill>
              </a:rPr>
              <a:t> Web</a:t>
            </a:r>
            <a:endParaRPr lang="ko-KR" altLang="en-US" sz="3200" dirty="0">
              <a:solidFill>
                <a:srgbClr val="194655"/>
              </a:solidFill>
            </a:endParaRPr>
          </a:p>
        </p:txBody>
      </p:sp>
      <p:grpSp>
        <p:nvGrpSpPr>
          <p:cNvPr id="54" name="그룹 101">
            <a:extLst>
              <a:ext uri="{FF2B5EF4-FFF2-40B4-BE49-F238E27FC236}">
                <a16:creationId xmlns="" xmlns:a16="http://schemas.microsoft.com/office/drawing/2014/main" id="{8BC5B2E0-B1E5-4CED-AC29-6A230BFE51D0}"/>
              </a:ext>
            </a:extLst>
          </p:cNvPr>
          <p:cNvGrpSpPr/>
          <p:nvPr/>
        </p:nvGrpSpPr>
        <p:grpSpPr>
          <a:xfrm>
            <a:off x="8107679" y="2462216"/>
            <a:ext cx="392525" cy="392558"/>
            <a:chOff x="5453435" y="1563454"/>
            <a:chExt cx="392525" cy="392558"/>
          </a:xfrm>
          <a:solidFill>
            <a:schemeClr val="bg1"/>
          </a:solidFill>
        </p:grpSpPr>
        <p:sp>
          <p:nvSpPr>
            <p:cNvPr id="55" name="자유형: 도형 102">
              <a:extLst>
                <a:ext uri="{FF2B5EF4-FFF2-40B4-BE49-F238E27FC236}">
                  <a16:creationId xmlns="" xmlns:a16="http://schemas.microsoft.com/office/drawing/2014/main" id="{7C5CA2E0-4354-48B2-BF3B-0FE9DC8B5462}"/>
                </a:ext>
              </a:extLst>
            </p:cNvPr>
            <p:cNvSpPr/>
            <p:nvPr/>
          </p:nvSpPr>
          <p:spPr>
            <a:xfrm>
              <a:off x="5588785" y="1698837"/>
              <a:ext cx="257175" cy="257175"/>
            </a:xfrm>
            <a:custGeom>
              <a:avLst/>
              <a:gdLst>
                <a:gd name="connsiteX0" fmla="*/ 185832 w 257175"/>
                <a:gd name="connsiteY0" fmla="*/ 248930 h 257175"/>
                <a:gd name="connsiteX1" fmla="*/ 120777 w 257175"/>
                <a:gd name="connsiteY1" fmla="*/ 183874 h 257175"/>
                <a:gd name="connsiteX2" fmla="*/ 89249 w 257175"/>
                <a:gd name="connsiteY2" fmla="*/ 215402 h 257175"/>
                <a:gd name="connsiteX3" fmla="*/ 78772 w 257175"/>
                <a:gd name="connsiteY3" fmla="*/ 218354 h 257175"/>
                <a:gd name="connsiteX4" fmla="*/ 70770 w 257175"/>
                <a:gd name="connsiteY4" fmla="*/ 211020 h 257175"/>
                <a:gd name="connsiteX5" fmla="*/ 7715 w 257175"/>
                <a:gd name="connsiteY5" fmla="*/ 21854 h 257175"/>
                <a:gd name="connsiteX6" fmla="*/ 10382 w 257175"/>
                <a:gd name="connsiteY6" fmla="*/ 10423 h 257175"/>
                <a:gd name="connsiteX7" fmla="*/ 21812 w 257175"/>
                <a:gd name="connsiteY7" fmla="*/ 7756 h 257175"/>
                <a:gd name="connsiteX8" fmla="*/ 210979 w 257175"/>
                <a:gd name="connsiteY8" fmla="*/ 70812 h 257175"/>
                <a:gd name="connsiteX9" fmla="*/ 218312 w 257175"/>
                <a:gd name="connsiteY9" fmla="*/ 78813 h 257175"/>
                <a:gd name="connsiteX10" fmla="*/ 215360 w 257175"/>
                <a:gd name="connsiteY10" fmla="*/ 89291 h 257175"/>
                <a:gd name="connsiteX11" fmla="*/ 183832 w 257175"/>
                <a:gd name="connsiteY11" fmla="*/ 120818 h 257175"/>
                <a:gd name="connsiteX12" fmla="*/ 248888 w 257175"/>
                <a:gd name="connsiteY12" fmla="*/ 185874 h 257175"/>
                <a:gd name="connsiteX13" fmla="*/ 248888 w 257175"/>
                <a:gd name="connsiteY13" fmla="*/ 201590 h 257175"/>
                <a:gd name="connsiteX14" fmla="*/ 201644 w 257175"/>
                <a:gd name="connsiteY14" fmla="*/ 248834 h 257175"/>
                <a:gd name="connsiteX15" fmla="*/ 185832 w 257175"/>
                <a:gd name="connsiteY15" fmla="*/ 248930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7175" h="257175">
                  <a:moveTo>
                    <a:pt x="185832" y="248930"/>
                  </a:moveTo>
                  <a:lnTo>
                    <a:pt x="120777" y="183874"/>
                  </a:lnTo>
                  <a:lnTo>
                    <a:pt x="89249" y="215402"/>
                  </a:lnTo>
                  <a:cubicBezTo>
                    <a:pt x="86487" y="218164"/>
                    <a:pt x="82581" y="219212"/>
                    <a:pt x="78772" y="218354"/>
                  </a:cubicBezTo>
                  <a:cubicBezTo>
                    <a:pt x="74961" y="217497"/>
                    <a:pt x="72009" y="214735"/>
                    <a:pt x="70770" y="211020"/>
                  </a:cubicBezTo>
                  <a:lnTo>
                    <a:pt x="7715" y="21854"/>
                  </a:lnTo>
                  <a:cubicBezTo>
                    <a:pt x="6381" y="17853"/>
                    <a:pt x="7429" y="13471"/>
                    <a:pt x="10382" y="10423"/>
                  </a:cubicBezTo>
                  <a:cubicBezTo>
                    <a:pt x="13335" y="7471"/>
                    <a:pt x="17811" y="6328"/>
                    <a:pt x="21812" y="7756"/>
                  </a:cubicBezTo>
                  <a:lnTo>
                    <a:pt x="210979" y="70812"/>
                  </a:lnTo>
                  <a:cubicBezTo>
                    <a:pt x="214693" y="72050"/>
                    <a:pt x="217455" y="75098"/>
                    <a:pt x="218312" y="78813"/>
                  </a:cubicBezTo>
                  <a:cubicBezTo>
                    <a:pt x="219170" y="82528"/>
                    <a:pt x="218027" y="86528"/>
                    <a:pt x="215360" y="89291"/>
                  </a:cubicBezTo>
                  <a:lnTo>
                    <a:pt x="183832" y="120818"/>
                  </a:lnTo>
                  <a:lnTo>
                    <a:pt x="248888" y="185874"/>
                  </a:lnTo>
                  <a:cubicBezTo>
                    <a:pt x="253269" y="190256"/>
                    <a:pt x="253269" y="197304"/>
                    <a:pt x="248888" y="201590"/>
                  </a:cubicBezTo>
                  <a:lnTo>
                    <a:pt x="201644" y="248834"/>
                  </a:lnTo>
                  <a:cubicBezTo>
                    <a:pt x="197263" y="253216"/>
                    <a:pt x="190214" y="253216"/>
                    <a:pt x="185832" y="248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103">
              <a:extLst>
                <a:ext uri="{FF2B5EF4-FFF2-40B4-BE49-F238E27FC236}">
                  <a16:creationId xmlns="" xmlns:a16="http://schemas.microsoft.com/office/drawing/2014/main" id="{C67E1827-85CA-4A61-B313-627E9A9E6037}"/>
                </a:ext>
              </a:extLst>
            </p:cNvPr>
            <p:cNvSpPr/>
            <p:nvPr/>
          </p:nvSpPr>
          <p:spPr>
            <a:xfrm>
              <a:off x="5587547" y="1563454"/>
              <a:ext cx="28575" cy="95250"/>
            </a:xfrm>
            <a:custGeom>
              <a:avLst/>
              <a:gdLst>
                <a:gd name="connsiteX0" fmla="*/ 7144 w 28575"/>
                <a:gd name="connsiteY0" fmla="*/ 84846 h 95250"/>
                <a:gd name="connsiteX1" fmla="*/ 7144 w 28575"/>
                <a:gd name="connsiteY1" fmla="*/ 18552 h 95250"/>
                <a:gd name="connsiteX2" fmla="*/ 17050 w 28575"/>
                <a:gd name="connsiteY2" fmla="*/ 7218 h 95250"/>
                <a:gd name="connsiteX3" fmla="*/ 29432 w 28575"/>
                <a:gd name="connsiteY3" fmla="*/ 18267 h 95250"/>
                <a:gd name="connsiteX4" fmla="*/ 29432 w 28575"/>
                <a:gd name="connsiteY4" fmla="*/ 85132 h 95250"/>
                <a:gd name="connsiteX5" fmla="*/ 17050 w 28575"/>
                <a:gd name="connsiteY5" fmla="*/ 96181 h 95250"/>
                <a:gd name="connsiteX6" fmla="*/ 7144 w 28575"/>
                <a:gd name="connsiteY6" fmla="*/ 8484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95250">
                  <a:moveTo>
                    <a:pt x="7144" y="84846"/>
                  </a:moveTo>
                  <a:lnTo>
                    <a:pt x="7144" y="18552"/>
                  </a:lnTo>
                  <a:cubicBezTo>
                    <a:pt x="7144" y="12837"/>
                    <a:pt x="11335" y="7789"/>
                    <a:pt x="17050" y="7218"/>
                  </a:cubicBezTo>
                  <a:cubicBezTo>
                    <a:pt x="23813" y="6456"/>
                    <a:pt x="29432" y="11694"/>
                    <a:pt x="29432" y="18267"/>
                  </a:cubicBezTo>
                  <a:lnTo>
                    <a:pt x="29432" y="85132"/>
                  </a:lnTo>
                  <a:cubicBezTo>
                    <a:pt x="29432" y="91704"/>
                    <a:pt x="23717" y="96943"/>
                    <a:pt x="17050" y="96181"/>
                  </a:cubicBezTo>
                  <a:cubicBezTo>
                    <a:pt x="11335" y="95610"/>
                    <a:pt x="7144" y="90561"/>
                    <a:pt x="7144" y="848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104">
              <a:extLst>
                <a:ext uri="{FF2B5EF4-FFF2-40B4-BE49-F238E27FC236}">
                  <a16:creationId xmlns="" xmlns:a16="http://schemas.microsoft.com/office/drawing/2014/main" id="{62B84B4F-B78D-4C30-9DDD-73D32C1289FF}"/>
                </a:ext>
              </a:extLst>
            </p:cNvPr>
            <p:cNvSpPr/>
            <p:nvPr/>
          </p:nvSpPr>
          <p:spPr>
            <a:xfrm>
              <a:off x="5492630" y="1602724"/>
              <a:ext cx="76200" cy="76200"/>
            </a:xfrm>
            <a:custGeom>
              <a:avLst/>
              <a:gdLst>
                <a:gd name="connsiteX0" fmla="*/ 57674 w 76200"/>
                <a:gd name="connsiteY0" fmla="*/ 73390 h 76200"/>
                <a:gd name="connsiteX1" fmla="*/ 10430 w 76200"/>
                <a:gd name="connsiteY1" fmla="*/ 26146 h 76200"/>
                <a:gd name="connsiteX2" fmla="*/ 10430 w 76200"/>
                <a:gd name="connsiteY2" fmla="*/ 10430 h 76200"/>
                <a:gd name="connsiteX3" fmla="*/ 26146 w 76200"/>
                <a:gd name="connsiteY3" fmla="*/ 10430 h 76200"/>
                <a:gd name="connsiteX4" fmla="*/ 73390 w 76200"/>
                <a:gd name="connsiteY4" fmla="*/ 57674 h 76200"/>
                <a:gd name="connsiteX5" fmla="*/ 73390 w 76200"/>
                <a:gd name="connsiteY5" fmla="*/ 73390 h 76200"/>
                <a:gd name="connsiteX6" fmla="*/ 57674 w 76200"/>
                <a:gd name="connsiteY6" fmla="*/ 7339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76200">
                  <a:moveTo>
                    <a:pt x="57674" y="73390"/>
                  </a:moveTo>
                  <a:lnTo>
                    <a:pt x="10430" y="26146"/>
                  </a:lnTo>
                  <a:cubicBezTo>
                    <a:pt x="6048" y="21765"/>
                    <a:pt x="6048" y="14716"/>
                    <a:pt x="10430" y="10430"/>
                  </a:cubicBezTo>
                  <a:cubicBezTo>
                    <a:pt x="14811" y="6048"/>
                    <a:pt x="21860" y="6048"/>
                    <a:pt x="26146" y="10430"/>
                  </a:cubicBezTo>
                  <a:lnTo>
                    <a:pt x="73390" y="57674"/>
                  </a:lnTo>
                  <a:cubicBezTo>
                    <a:pt x="77772" y="62055"/>
                    <a:pt x="77772" y="69104"/>
                    <a:pt x="73390" y="73390"/>
                  </a:cubicBezTo>
                  <a:cubicBezTo>
                    <a:pt x="69009" y="77676"/>
                    <a:pt x="61960" y="77676"/>
                    <a:pt x="57674" y="73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105">
              <a:extLst>
                <a:ext uri="{FF2B5EF4-FFF2-40B4-BE49-F238E27FC236}">
                  <a16:creationId xmlns="" xmlns:a16="http://schemas.microsoft.com/office/drawing/2014/main" id="{71F5BDBF-DDF3-4848-A6BE-9C401089133F}"/>
                </a:ext>
              </a:extLst>
            </p:cNvPr>
            <p:cNvSpPr/>
            <p:nvPr/>
          </p:nvSpPr>
          <p:spPr>
            <a:xfrm>
              <a:off x="5492535" y="1744551"/>
              <a:ext cx="76200" cy="76200"/>
            </a:xfrm>
            <a:custGeom>
              <a:avLst/>
              <a:gdLst>
                <a:gd name="connsiteX0" fmla="*/ 10430 w 76200"/>
                <a:gd name="connsiteY0" fmla="*/ 73390 h 76200"/>
                <a:gd name="connsiteX1" fmla="*/ 10430 w 76200"/>
                <a:gd name="connsiteY1" fmla="*/ 57674 h 76200"/>
                <a:gd name="connsiteX2" fmla="*/ 57674 w 76200"/>
                <a:gd name="connsiteY2" fmla="*/ 10430 h 76200"/>
                <a:gd name="connsiteX3" fmla="*/ 73390 w 76200"/>
                <a:gd name="connsiteY3" fmla="*/ 10430 h 76200"/>
                <a:gd name="connsiteX4" fmla="*/ 73390 w 76200"/>
                <a:gd name="connsiteY4" fmla="*/ 26146 h 76200"/>
                <a:gd name="connsiteX5" fmla="*/ 26146 w 76200"/>
                <a:gd name="connsiteY5" fmla="*/ 73390 h 76200"/>
                <a:gd name="connsiteX6" fmla="*/ 10430 w 76200"/>
                <a:gd name="connsiteY6" fmla="*/ 7339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76200">
                  <a:moveTo>
                    <a:pt x="10430" y="73390"/>
                  </a:moveTo>
                  <a:cubicBezTo>
                    <a:pt x="6048" y="69009"/>
                    <a:pt x="6048" y="61960"/>
                    <a:pt x="10430" y="57674"/>
                  </a:cubicBezTo>
                  <a:lnTo>
                    <a:pt x="57674" y="10430"/>
                  </a:lnTo>
                  <a:cubicBezTo>
                    <a:pt x="62055" y="6048"/>
                    <a:pt x="69104" y="6048"/>
                    <a:pt x="73390" y="10430"/>
                  </a:cubicBezTo>
                  <a:cubicBezTo>
                    <a:pt x="77772" y="14811"/>
                    <a:pt x="77772" y="21860"/>
                    <a:pt x="73390" y="26146"/>
                  </a:cubicBezTo>
                  <a:lnTo>
                    <a:pt x="26146" y="73390"/>
                  </a:lnTo>
                  <a:cubicBezTo>
                    <a:pt x="21860" y="77772"/>
                    <a:pt x="14811" y="77772"/>
                    <a:pt x="10430" y="73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106">
              <a:extLst>
                <a:ext uri="{FF2B5EF4-FFF2-40B4-BE49-F238E27FC236}">
                  <a16:creationId xmlns="" xmlns:a16="http://schemas.microsoft.com/office/drawing/2014/main" id="{2A653133-E83A-40C9-B7A9-FE89A044E246}"/>
                </a:ext>
              </a:extLst>
            </p:cNvPr>
            <p:cNvSpPr/>
            <p:nvPr/>
          </p:nvSpPr>
          <p:spPr>
            <a:xfrm>
              <a:off x="5634362" y="1602724"/>
              <a:ext cx="76200" cy="76200"/>
            </a:xfrm>
            <a:custGeom>
              <a:avLst/>
              <a:gdLst>
                <a:gd name="connsiteX0" fmla="*/ 10430 w 76200"/>
                <a:gd name="connsiteY0" fmla="*/ 73390 h 76200"/>
                <a:gd name="connsiteX1" fmla="*/ 10430 w 76200"/>
                <a:gd name="connsiteY1" fmla="*/ 57674 h 76200"/>
                <a:gd name="connsiteX2" fmla="*/ 57674 w 76200"/>
                <a:gd name="connsiteY2" fmla="*/ 10430 h 76200"/>
                <a:gd name="connsiteX3" fmla="*/ 73390 w 76200"/>
                <a:gd name="connsiteY3" fmla="*/ 10430 h 76200"/>
                <a:gd name="connsiteX4" fmla="*/ 73390 w 76200"/>
                <a:gd name="connsiteY4" fmla="*/ 26146 h 76200"/>
                <a:gd name="connsiteX5" fmla="*/ 26146 w 76200"/>
                <a:gd name="connsiteY5" fmla="*/ 73390 h 76200"/>
                <a:gd name="connsiteX6" fmla="*/ 10430 w 76200"/>
                <a:gd name="connsiteY6" fmla="*/ 7339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76200">
                  <a:moveTo>
                    <a:pt x="10430" y="73390"/>
                  </a:moveTo>
                  <a:cubicBezTo>
                    <a:pt x="6048" y="69009"/>
                    <a:pt x="6048" y="61960"/>
                    <a:pt x="10430" y="57674"/>
                  </a:cubicBezTo>
                  <a:lnTo>
                    <a:pt x="57674" y="10430"/>
                  </a:lnTo>
                  <a:cubicBezTo>
                    <a:pt x="62055" y="6048"/>
                    <a:pt x="69104" y="6048"/>
                    <a:pt x="73390" y="10430"/>
                  </a:cubicBezTo>
                  <a:cubicBezTo>
                    <a:pt x="77772" y="14811"/>
                    <a:pt x="77772" y="21860"/>
                    <a:pt x="73390" y="26146"/>
                  </a:cubicBezTo>
                  <a:lnTo>
                    <a:pt x="26146" y="73390"/>
                  </a:lnTo>
                  <a:cubicBezTo>
                    <a:pt x="21860" y="77676"/>
                    <a:pt x="14811" y="77676"/>
                    <a:pt x="10430" y="73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107">
              <a:extLst>
                <a:ext uri="{FF2B5EF4-FFF2-40B4-BE49-F238E27FC236}">
                  <a16:creationId xmlns="" xmlns:a16="http://schemas.microsoft.com/office/drawing/2014/main" id="{9E7143F1-480C-4E59-82A8-825B6A3D7058}"/>
                </a:ext>
              </a:extLst>
            </p:cNvPr>
            <p:cNvSpPr/>
            <p:nvPr/>
          </p:nvSpPr>
          <p:spPr>
            <a:xfrm>
              <a:off x="5453435" y="1697164"/>
              <a:ext cx="95250" cy="28575"/>
            </a:xfrm>
            <a:custGeom>
              <a:avLst/>
              <a:gdLst>
                <a:gd name="connsiteX0" fmla="*/ 85153 w 95250"/>
                <a:gd name="connsiteY0" fmla="*/ 29432 h 28575"/>
                <a:gd name="connsiteX1" fmla="*/ 18288 w 95250"/>
                <a:gd name="connsiteY1" fmla="*/ 29432 h 28575"/>
                <a:gd name="connsiteX2" fmla="*/ 7144 w 95250"/>
                <a:gd name="connsiteY2" fmla="*/ 18288 h 28575"/>
                <a:gd name="connsiteX3" fmla="*/ 18288 w 95250"/>
                <a:gd name="connsiteY3" fmla="*/ 7144 h 28575"/>
                <a:gd name="connsiteX4" fmla="*/ 85153 w 95250"/>
                <a:gd name="connsiteY4" fmla="*/ 7144 h 28575"/>
                <a:gd name="connsiteX5" fmla="*/ 96298 w 95250"/>
                <a:gd name="connsiteY5" fmla="*/ 18288 h 28575"/>
                <a:gd name="connsiteX6" fmla="*/ 85153 w 952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5153" y="29432"/>
                  </a:moveTo>
                  <a:lnTo>
                    <a:pt x="18288" y="29432"/>
                  </a:ln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097"/>
                    <a:pt x="12097" y="7144"/>
                    <a:pt x="18288" y="7144"/>
                  </a:cubicBezTo>
                  <a:lnTo>
                    <a:pt x="85153" y="7144"/>
                  </a:lnTo>
                  <a:cubicBezTo>
                    <a:pt x="91345" y="7144"/>
                    <a:pt x="96298" y="12097"/>
                    <a:pt x="96298" y="18288"/>
                  </a:cubicBezTo>
                  <a:cubicBezTo>
                    <a:pt x="96298" y="24479"/>
                    <a:pt x="91249" y="29432"/>
                    <a:pt x="85153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cxnSp>
        <p:nvCxnSpPr>
          <p:cNvPr id="64" name="직선 연결선 20">
            <a:extLst>
              <a:ext uri="{FF2B5EF4-FFF2-40B4-BE49-F238E27FC236}">
                <a16:creationId xmlns="" xmlns:a16="http://schemas.microsoft.com/office/drawing/2014/main" id="{3B1D6479-01EC-4053-BD04-49C68992C3BD}"/>
              </a:ext>
            </a:extLst>
          </p:cNvPr>
          <p:cNvCxnSpPr>
            <a:cxnSpLocks/>
          </p:cNvCxnSpPr>
          <p:nvPr/>
        </p:nvCxnSpPr>
        <p:spPr>
          <a:xfrm>
            <a:off x="5247878" y="1792906"/>
            <a:ext cx="1724908" cy="0"/>
          </a:xfrm>
          <a:prstGeom prst="line">
            <a:avLst/>
          </a:prstGeom>
          <a:ln>
            <a:solidFill>
              <a:srgbClr val="194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14">
            <a:extLst>
              <a:ext uri="{FF2B5EF4-FFF2-40B4-BE49-F238E27FC236}">
                <a16:creationId xmlns="" xmlns:a16="http://schemas.microsoft.com/office/drawing/2014/main" id="{668FE15B-EAE5-4C3C-8483-7DF49B16F85E}"/>
              </a:ext>
            </a:extLst>
          </p:cNvPr>
          <p:cNvSpPr/>
          <p:nvPr/>
        </p:nvSpPr>
        <p:spPr>
          <a:xfrm>
            <a:off x="3295949" y="4199629"/>
            <a:ext cx="997222" cy="1015472"/>
          </a:xfrm>
          <a:prstGeom prst="ellipse">
            <a:avLst/>
          </a:prstGeom>
          <a:solidFill>
            <a:srgbClr val="19465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grpSp>
        <p:nvGrpSpPr>
          <p:cNvPr id="75" name="그룹 137">
            <a:extLst>
              <a:ext uri="{FF2B5EF4-FFF2-40B4-BE49-F238E27FC236}">
                <a16:creationId xmlns="" xmlns:a16="http://schemas.microsoft.com/office/drawing/2014/main" id="{4988A4E9-D1E7-4D49-BCFA-C8B8E1B6D820}"/>
              </a:ext>
            </a:extLst>
          </p:cNvPr>
          <p:cNvGrpSpPr/>
          <p:nvPr/>
        </p:nvGrpSpPr>
        <p:grpSpPr>
          <a:xfrm>
            <a:off x="3599298" y="4526390"/>
            <a:ext cx="390525" cy="361950"/>
            <a:chOff x="769421" y="2905696"/>
            <a:chExt cx="390525" cy="361950"/>
          </a:xfrm>
          <a:solidFill>
            <a:schemeClr val="bg1"/>
          </a:solidFill>
        </p:grpSpPr>
        <p:sp>
          <p:nvSpPr>
            <p:cNvPr id="76" name="자유형: 도형 138">
              <a:extLst>
                <a:ext uri="{FF2B5EF4-FFF2-40B4-BE49-F238E27FC236}">
                  <a16:creationId xmlns="" xmlns:a16="http://schemas.microsoft.com/office/drawing/2014/main" id="{B5CB4E84-E75B-4B81-A3F1-ED15B75BF2BF}"/>
                </a:ext>
              </a:extLst>
            </p:cNvPr>
            <p:cNvSpPr/>
            <p:nvPr/>
          </p:nvSpPr>
          <p:spPr>
            <a:xfrm>
              <a:off x="992210" y="3039046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097"/>
                    <a:pt x="12097" y="7144"/>
                    <a:pt x="18288" y="7144"/>
                  </a:cubicBezTo>
                  <a:cubicBezTo>
                    <a:pt x="24479" y="7144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139">
              <a:extLst>
                <a:ext uri="{FF2B5EF4-FFF2-40B4-BE49-F238E27FC236}">
                  <a16:creationId xmlns="" xmlns:a16="http://schemas.microsoft.com/office/drawing/2014/main" id="{F0C9C97A-CDA4-4923-9F5A-A07B49F8D807}"/>
                </a:ext>
              </a:extLst>
            </p:cNvPr>
            <p:cNvSpPr/>
            <p:nvPr/>
          </p:nvSpPr>
          <p:spPr>
            <a:xfrm>
              <a:off x="1080983" y="3172301"/>
              <a:ext cx="28575" cy="28575"/>
            </a:xfrm>
            <a:custGeom>
              <a:avLst/>
              <a:gdLst>
                <a:gd name="connsiteX0" fmla="*/ 29432 w 28575"/>
                <a:gd name="connsiteY0" fmla="*/ 18288 h 28575"/>
                <a:gd name="connsiteX1" fmla="*/ 18288 w 28575"/>
                <a:gd name="connsiteY1" fmla="*/ 29432 h 28575"/>
                <a:gd name="connsiteX2" fmla="*/ 7144 w 28575"/>
                <a:gd name="connsiteY2" fmla="*/ 18288 h 28575"/>
                <a:gd name="connsiteX3" fmla="*/ 18288 w 28575"/>
                <a:gd name="connsiteY3" fmla="*/ 7144 h 28575"/>
                <a:gd name="connsiteX4" fmla="*/ 29432 w 28575"/>
                <a:gd name="connsiteY4" fmla="*/ 18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097"/>
                    <a:pt x="12097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140">
              <a:extLst>
                <a:ext uri="{FF2B5EF4-FFF2-40B4-BE49-F238E27FC236}">
                  <a16:creationId xmlns="" xmlns:a16="http://schemas.microsoft.com/office/drawing/2014/main" id="{94944E19-C190-4435-B9BF-A3D3E1728B7D}"/>
                </a:ext>
              </a:extLst>
            </p:cNvPr>
            <p:cNvSpPr/>
            <p:nvPr/>
          </p:nvSpPr>
          <p:spPr>
            <a:xfrm>
              <a:off x="814664" y="2994659"/>
              <a:ext cx="161925" cy="228600"/>
            </a:xfrm>
            <a:custGeom>
              <a:avLst/>
              <a:gdLst>
                <a:gd name="connsiteX0" fmla="*/ 84868 w 161925"/>
                <a:gd name="connsiteY0" fmla="*/ 7144 h 228600"/>
                <a:gd name="connsiteX1" fmla="*/ 7144 w 161925"/>
                <a:gd name="connsiteY1" fmla="*/ 51530 h 228600"/>
                <a:gd name="connsiteX2" fmla="*/ 7144 w 161925"/>
                <a:gd name="connsiteY2" fmla="*/ 184785 h 228600"/>
                <a:gd name="connsiteX3" fmla="*/ 84868 w 161925"/>
                <a:gd name="connsiteY3" fmla="*/ 229172 h 228600"/>
                <a:gd name="connsiteX4" fmla="*/ 162592 w 161925"/>
                <a:gd name="connsiteY4" fmla="*/ 184785 h 228600"/>
                <a:gd name="connsiteX5" fmla="*/ 162592 w 161925"/>
                <a:gd name="connsiteY5" fmla="*/ 51530 h 228600"/>
                <a:gd name="connsiteX6" fmla="*/ 84868 w 161925"/>
                <a:gd name="connsiteY6" fmla="*/ 7144 h 228600"/>
                <a:gd name="connsiteX7" fmla="*/ 140399 w 161925"/>
                <a:gd name="connsiteY7" fmla="*/ 140399 h 228600"/>
                <a:gd name="connsiteX8" fmla="*/ 84868 w 161925"/>
                <a:gd name="connsiteY8" fmla="*/ 162592 h 228600"/>
                <a:gd name="connsiteX9" fmla="*/ 29337 w 161925"/>
                <a:gd name="connsiteY9" fmla="*/ 140399 h 228600"/>
                <a:gd name="connsiteX10" fmla="*/ 29337 w 161925"/>
                <a:gd name="connsiteY10" fmla="*/ 127635 h 228600"/>
                <a:gd name="connsiteX11" fmla="*/ 84868 w 161925"/>
                <a:gd name="connsiteY11" fmla="*/ 140399 h 228600"/>
                <a:gd name="connsiteX12" fmla="*/ 140399 w 161925"/>
                <a:gd name="connsiteY12" fmla="*/ 127635 h 228600"/>
                <a:gd name="connsiteX13" fmla="*/ 140399 w 161925"/>
                <a:gd name="connsiteY13" fmla="*/ 140399 h 228600"/>
                <a:gd name="connsiteX14" fmla="*/ 140399 w 161925"/>
                <a:gd name="connsiteY14" fmla="*/ 96012 h 228600"/>
                <a:gd name="connsiteX15" fmla="*/ 84868 w 161925"/>
                <a:gd name="connsiteY15" fmla="*/ 118205 h 228600"/>
                <a:gd name="connsiteX16" fmla="*/ 29337 w 161925"/>
                <a:gd name="connsiteY16" fmla="*/ 96012 h 228600"/>
                <a:gd name="connsiteX17" fmla="*/ 29337 w 161925"/>
                <a:gd name="connsiteY17" fmla="*/ 83249 h 228600"/>
                <a:gd name="connsiteX18" fmla="*/ 84868 w 161925"/>
                <a:gd name="connsiteY18" fmla="*/ 96012 h 228600"/>
                <a:gd name="connsiteX19" fmla="*/ 140399 w 161925"/>
                <a:gd name="connsiteY19" fmla="*/ 83249 h 228600"/>
                <a:gd name="connsiteX20" fmla="*/ 140399 w 161925"/>
                <a:gd name="connsiteY20" fmla="*/ 96012 h 228600"/>
                <a:gd name="connsiteX21" fmla="*/ 84868 w 161925"/>
                <a:gd name="connsiteY21" fmla="*/ 29337 h 228600"/>
                <a:gd name="connsiteX22" fmla="*/ 140399 w 161925"/>
                <a:gd name="connsiteY22" fmla="*/ 51530 h 228600"/>
                <a:gd name="connsiteX23" fmla="*/ 84868 w 161925"/>
                <a:gd name="connsiteY23" fmla="*/ 73724 h 228600"/>
                <a:gd name="connsiteX24" fmla="*/ 29337 w 161925"/>
                <a:gd name="connsiteY24" fmla="*/ 51530 h 228600"/>
                <a:gd name="connsiteX25" fmla="*/ 84868 w 161925"/>
                <a:gd name="connsiteY25" fmla="*/ 29337 h 228600"/>
                <a:gd name="connsiteX26" fmla="*/ 84868 w 161925"/>
                <a:gd name="connsiteY26" fmla="*/ 206978 h 228600"/>
                <a:gd name="connsiteX27" fmla="*/ 29337 w 161925"/>
                <a:gd name="connsiteY27" fmla="*/ 184785 h 228600"/>
                <a:gd name="connsiteX28" fmla="*/ 29337 w 161925"/>
                <a:gd name="connsiteY28" fmla="*/ 172022 h 228600"/>
                <a:gd name="connsiteX29" fmla="*/ 84868 w 161925"/>
                <a:gd name="connsiteY29" fmla="*/ 184785 h 228600"/>
                <a:gd name="connsiteX30" fmla="*/ 140399 w 161925"/>
                <a:gd name="connsiteY30" fmla="*/ 172022 h 228600"/>
                <a:gd name="connsiteX31" fmla="*/ 140399 w 161925"/>
                <a:gd name="connsiteY31" fmla="*/ 184785 h 228600"/>
                <a:gd name="connsiteX32" fmla="*/ 84868 w 161925"/>
                <a:gd name="connsiteY32" fmla="*/ 206978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61925" h="228600">
                  <a:moveTo>
                    <a:pt x="84868" y="7144"/>
                  </a:moveTo>
                  <a:cubicBezTo>
                    <a:pt x="40577" y="7144"/>
                    <a:pt x="7144" y="26194"/>
                    <a:pt x="7144" y="51530"/>
                  </a:cubicBezTo>
                  <a:lnTo>
                    <a:pt x="7144" y="184785"/>
                  </a:lnTo>
                  <a:cubicBezTo>
                    <a:pt x="7144" y="210122"/>
                    <a:pt x="40577" y="229172"/>
                    <a:pt x="84868" y="229172"/>
                  </a:cubicBezTo>
                  <a:cubicBezTo>
                    <a:pt x="129159" y="229172"/>
                    <a:pt x="162592" y="210122"/>
                    <a:pt x="162592" y="184785"/>
                  </a:cubicBezTo>
                  <a:lnTo>
                    <a:pt x="162592" y="51530"/>
                  </a:lnTo>
                  <a:cubicBezTo>
                    <a:pt x="162592" y="26289"/>
                    <a:pt x="129159" y="7144"/>
                    <a:pt x="84868" y="7144"/>
                  </a:cubicBezTo>
                  <a:close/>
                  <a:moveTo>
                    <a:pt x="140399" y="140399"/>
                  </a:moveTo>
                  <a:cubicBezTo>
                    <a:pt x="140399" y="149447"/>
                    <a:pt x="118777" y="162592"/>
                    <a:pt x="84868" y="162592"/>
                  </a:cubicBezTo>
                  <a:cubicBezTo>
                    <a:pt x="50959" y="162592"/>
                    <a:pt x="29337" y="149447"/>
                    <a:pt x="29337" y="140399"/>
                  </a:cubicBezTo>
                  <a:lnTo>
                    <a:pt x="29337" y="127635"/>
                  </a:lnTo>
                  <a:cubicBezTo>
                    <a:pt x="43244" y="135541"/>
                    <a:pt x="62675" y="140399"/>
                    <a:pt x="84868" y="140399"/>
                  </a:cubicBezTo>
                  <a:cubicBezTo>
                    <a:pt x="107061" y="140399"/>
                    <a:pt x="126492" y="135636"/>
                    <a:pt x="140399" y="127635"/>
                  </a:cubicBezTo>
                  <a:lnTo>
                    <a:pt x="140399" y="140399"/>
                  </a:lnTo>
                  <a:close/>
                  <a:moveTo>
                    <a:pt x="140399" y="96012"/>
                  </a:moveTo>
                  <a:cubicBezTo>
                    <a:pt x="140399" y="105061"/>
                    <a:pt x="118777" y="118205"/>
                    <a:pt x="84868" y="118205"/>
                  </a:cubicBezTo>
                  <a:cubicBezTo>
                    <a:pt x="50959" y="118205"/>
                    <a:pt x="29337" y="105061"/>
                    <a:pt x="29337" y="96012"/>
                  </a:cubicBezTo>
                  <a:lnTo>
                    <a:pt x="29337" y="83249"/>
                  </a:lnTo>
                  <a:cubicBezTo>
                    <a:pt x="43244" y="91154"/>
                    <a:pt x="62675" y="96012"/>
                    <a:pt x="84868" y="96012"/>
                  </a:cubicBezTo>
                  <a:cubicBezTo>
                    <a:pt x="107061" y="96012"/>
                    <a:pt x="126492" y="91250"/>
                    <a:pt x="140399" y="83249"/>
                  </a:cubicBezTo>
                  <a:lnTo>
                    <a:pt x="140399" y="96012"/>
                  </a:lnTo>
                  <a:close/>
                  <a:moveTo>
                    <a:pt x="84868" y="29337"/>
                  </a:moveTo>
                  <a:cubicBezTo>
                    <a:pt x="118777" y="29337"/>
                    <a:pt x="140399" y="42482"/>
                    <a:pt x="140399" y="51530"/>
                  </a:cubicBezTo>
                  <a:cubicBezTo>
                    <a:pt x="140399" y="60579"/>
                    <a:pt x="118777" y="73724"/>
                    <a:pt x="84868" y="73724"/>
                  </a:cubicBezTo>
                  <a:cubicBezTo>
                    <a:pt x="50959" y="73724"/>
                    <a:pt x="29337" y="60579"/>
                    <a:pt x="29337" y="51530"/>
                  </a:cubicBezTo>
                  <a:cubicBezTo>
                    <a:pt x="29337" y="42482"/>
                    <a:pt x="50959" y="29337"/>
                    <a:pt x="84868" y="29337"/>
                  </a:cubicBezTo>
                  <a:close/>
                  <a:moveTo>
                    <a:pt x="84868" y="206978"/>
                  </a:moveTo>
                  <a:cubicBezTo>
                    <a:pt x="50959" y="206978"/>
                    <a:pt x="29337" y="193834"/>
                    <a:pt x="29337" y="184785"/>
                  </a:cubicBezTo>
                  <a:lnTo>
                    <a:pt x="29337" y="172022"/>
                  </a:lnTo>
                  <a:cubicBezTo>
                    <a:pt x="43244" y="179927"/>
                    <a:pt x="62675" y="184785"/>
                    <a:pt x="84868" y="184785"/>
                  </a:cubicBezTo>
                  <a:cubicBezTo>
                    <a:pt x="107061" y="184785"/>
                    <a:pt x="126492" y="180023"/>
                    <a:pt x="140399" y="172022"/>
                  </a:cubicBezTo>
                  <a:lnTo>
                    <a:pt x="140399" y="184785"/>
                  </a:lnTo>
                  <a:cubicBezTo>
                    <a:pt x="140399" y="193834"/>
                    <a:pt x="118682" y="206978"/>
                    <a:pt x="84868" y="2069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141">
              <a:extLst>
                <a:ext uri="{FF2B5EF4-FFF2-40B4-BE49-F238E27FC236}">
                  <a16:creationId xmlns="" xmlns:a16="http://schemas.microsoft.com/office/drawing/2014/main" id="{AC89F74C-E037-42D5-B80B-B51AF77A414D}"/>
                </a:ext>
              </a:extLst>
            </p:cNvPr>
            <p:cNvSpPr/>
            <p:nvPr/>
          </p:nvSpPr>
          <p:spPr>
            <a:xfrm>
              <a:off x="769421" y="2905696"/>
              <a:ext cx="390525" cy="361950"/>
            </a:xfrm>
            <a:custGeom>
              <a:avLst/>
              <a:gdLst>
                <a:gd name="connsiteX0" fmla="*/ 375095 w 390525"/>
                <a:gd name="connsiteY0" fmla="*/ 7144 h 361950"/>
                <a:gd name="connsiteX1" fmla="*/ 18288 w 390525"/>
                <a:gd name="connsiteY1" fmla="*/ 7144 h 361950"/>
                <a:gd name="connsiteX2" fmla="*/ 7144 w 390525"/>
                <a:gd name="connsiteY2" fmla="*/ 18288 h 361950"/>
                <a:gd name="connsiteX3" fmla="*/ 7144 w 390525"/>
                <a:gd name="connsiteY3" fmla="*/ 351377 h 361950"/>
                <a:gd name="connsiteX4" fmla="*/ 18288 w 390525"/>
                <a:gd name="connsiteY4" fmla="*/ 362521 h 361950"/>
                <a:gd name="connsiteX5" fmla="*/ 374999 w 390525"/>
                <a:gd name="connsiteY5" fmla="*/ 362521 h 361950"/>
                <a:gd name="connsiteX6" fmla="*/ 386144 w 390525"/>
                <a:gd name="connsiteY6" fmla="*/ 351377 h 361950"/>
                <a:gd name="connsiteX7" fmla="*/ 386144 w 390525"/>
                <a:gd name="connsiteY7" fmla="*/ 18288 h 361950"/>
                <a:gd name="connsiteX8" fmla="*/ 375095 w 390525"/>
                <a:gd name="connsiteY8" fmla="*/ 7144 h 361950"/>
                <a:gd name="connsiteX9" fmla="*/ 363950 w 390525"/>
                <a:gd name="connsiteY9" fmla="*/ 29337 h 361950"/>
                <a:gd name="connsiteX10" fmla="*/ 363950 w 390525"/>
                <a:gd name="connsiteY10" fmla="*/ 95917 h 361950"/>
                <a:gd name="connsiteX11" fmla="*/ 245745 w 390525"/>
                <a:gd name="connsiteY11" fmla="*/ 95917 h 361950"/>
                <a:gd name="connsiteX12" fmla="*/ 204597 w 390525"/>
                <a:gd name="connsiteY12" fmla="*/ 54769 h 361950"/>
                <a:gd name="connsiteX13" fmla="*/ 196787 w 390525"/>
                <a:gd name="connsiteY13" fmla="*/ 51530 h 361950"/>
                <a:gd name="connsiteX14" fmla="*/ 29432 w 390525"/>
                <a:gd name="connsiteY14" fmla="*/ 51530 h 361950"/>
                <a:gd name="connsiteX15" fmla="*/ 29432 w 390525"/>
                <a:gd name="connsiteY15" fmla="*/ 29337 h 361950"/>
                <a:gd name="connsiteX16" fmla="*/ 363950 w 390525"/>
                <a:gd name="connsiteY16" fmla="*/ 29337 h 361950"/>
                <a:gd name="connsiteX17" fmla="*/ 363950 w 390525"/>
                <a:gd name="connsiteY17" fmla="*/ 340233 h 361950"/>
                <a:gd name="connsiteX18" fmla="*/ 29432 w 390525"/>
                <a:gd name="connsiteY18" fmla="*/ 340233 h 361950"/>
                <a:gd name="connsiteX19" fmla="*/ 29432 w 390525"/>
                <a:gd name="connsiteY19" fmla="*/ 73724 h 361950"/>
                <a:gd name="connsiteX20" fmla="*/ 192119 w 390525"/>
                <a:gd name="connsiteY20" fmla="*/ 73724 h 361950"/>
                <a:gd name="connsiteX21" fmla="*/ 233267 w 390525"/>
                <a:gd name="connsiteY21" fmla="*/ 114871 h 361950"/>
                <a:gd name="connsiteX22" fmla="*/ 241078 w 390525"/>
                <a:gd name="connsiteY22" fmla="*/ 118110 h 361950"/>
                <a:gd name="connsiteX23" fmla="*/ 363950 w 390525"/>
                <a:gd name="connsiteY23" fmla="*/ 118110 h 361950"/>
                <a:gd name="connsiteX24" fmla="*/ 363950 w 390525"/>
                <a:gd name="connsiteY24" fmla="*/ 340233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0525" h="361950">
                  <a:moveTo>
                    <a:pt x="37509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351377"/>
                  </a:lnTo>
                  <a:cubicBezTo>
                    <a:pt x="7144" y="357473"/>
                    <a:pt x="12097" y="362521"/>
                    <a:pt x="18288" y="362521"/>
                  </a:cubicBezTo>
                  <a:lnTo>
                    <a:pt x="374999" y="362521"/>
                  </a:lnTo>
                  <a:cubicBezTo>
                    <a:pt x="381095" y="362521"/>
                    <a:pt x="386144" y="357569"/>
                    <a:pt x="386144" y="351377"/>
                  </a:cubicBezTo>
                  <a:lnTo>
                    <a:pt x="386144" y="18288"/>
                  </a:lnTo>
                  <a:cubicBezTo>
                    <a:pt x="386144" y="12097"/>
                    <a:pt x="381191" y="7144"/>
                    <a:pt x="375095" y="7144"/>
                  </a:cubicBezTo>
                  <a:close/>
                  <a:moveTo>
                    <a:pt x="363950" y="29337"/>
                  </a:moveTo>
                  <a:lnTo>
                    <a:pt x="363950" y="95917"/>
                  </a:lnTo>
                  <a:lnTo>
                    <a:pt x="245745" y="95917"/>
                  </a:lnTo>
                  <a:lnTo>
                    <a:pt x="204597" y="54769"/>
                  </a:lnTo>
                  <a:cubicBezTo>
                    <a:pt x="202502" y="52673"/>
                    <a:pt x="199644" y="51530"/>
                    <a:pt x="196787" y="51530"/>
                  </a:cubicBezTo>
                  <a:lnTo>
                    <a:pt x="29432" y="51530"/>
                  </a:lnTo>
                  <a:lnTo>
                    <a:pt x="29432" y="29337"/>
                  </a:lnTo>
                  <a:lnTo>
                    <a:pt x="363950" y="29337"/>
                  </a:lnTo>
                  <a:close/>
                  <a:moveTo>
                    <a:pt x="363950" y="340233"/>
                  </a:moveTo>
                  <a:lnTo>
                    <a:pt x="29432" y="340233"/>
                  </a:lnTo>
                  <a:lnTo>
                    <a:pt x="29432" y="73724"/>
                  </a:lnTo>
                  <a:lnTo>
                    <a:pt x="192119" y="73724"/>
                  </a:lnTo>
                  <a:lnTo>
                    <a:pt x="233267" y="114871"/>
                  </a:lnTo>
                  <a:cubicBezTo>
                    <a:pt x="235363" y="116967"/>
                    <a:pt x="238220" y="118110"/>
                    <a:pt x="241078" y="118110"/>
                  </a:cubicBezTo>
                  <a:lnTo>
                    <a:pt x="363950" y="118110"/>
                  </a:lnTo>
                  <a:lnTo>
                    <a:pt x="363950" y="3402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142">
              <a:extLst>
                <a:ext uri="{FF2B5EF4-FFF2-40B4-BE49-F238E27FC236}">
                  <a16:creationId xmlns="" xmlns:a16="http://schemas.microsoft.com/office/drawing/2014/main" id="{CBE2DA92-6256-4F42-92C9-6BD610420121}"/>
                </a:ext>
              </a:extLst>
            </p:cNvPr>
            <p:cNvSpPr/>
            <p:nvPr/>
          </p:nvSpPr>
          <p:spPr>
            <a:xfrm>
              <a:off x="1036635" y="3038951"/>
              <a:ext cx="76200" cy="28575"/>
            </a:xfrm>
            <a:custGeom>
              <a:avLst/>
              <a:gdLst>
                <a:gd name="connsiteX0" fmla="*/ 18250 w 76200"/>
                <a:gd name="connsiteY0" fmla="*/ 29337 h 28575"/>
                <a:gd name="connsiteX1" fmla="*/ 62351 w 76200"/>
                <a:gd name="connsiteY1" fmla="*/ 29337 h 28575"/>
                <a:gd name="connsiteX2" fmla="*/ 73686 w 76200"/>
                <a:gd name="connsiteY2" fmla="*/ 19526 h 28575"/>
                <a:gd name="connsiteX3" fmla="*/ 62637 w 76200"/>
                <a:gd name="connsiteY3" fmla="*/ 7144 h 28575"/>
                <a:gd name="connsiteX4" fmla="*/ 18536 w 76200"/>
                <a:gd name="connsiteY4" fmla="*/ 7144 h 28575"/>
                <a:gd name="connsiteX5" fmla="*/ 7201 w 76200"/>
                <a:gd name="connsiteY5" fmla="*/ 16954 h 28575"/>
                <a:gd name="connsiteX6" fmla="*/ 18250 w 76200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18250" y="29337"/>
                  </a:moveTo>
                  <a:lnTo>
                    <a:pt x="62351" y="29337"/>
                  </a:lnTo>
                  <a:cubicBezTo>
                    <a:pt x="68066" y="29337"/>
                    <a:pt x="73019" y="25146"/>
                    <a:pt x="73686" y="19526"/>
                  </a:cubicBezTo>
                  <a:cubicBezTo>
                    <a:pt x="74448" y="12859"/>
                    <a:pt x="69209" y="7144"/>
                    <a:pt x="62637" y="7144"/>
                  </a:cubicBezTo>
                  <a:lnTo>
                    <a:pt x="18536" y="7144"/>
                  </a:lnTo>
                  <a:cubicBezTo>
                    <a:pt x="12821" y="7144"/>
                    <a:pt x="7868" y="11335"/>
                    <a:pt x="7201" y="16954"/>
                  </a:cubicBezTo>
                  <a:cubicBezTo>
                    <a:pt x="6534" y="23622"/>
                    <a:pt x="11773" y="29337"/>
                    <a:pt x="18250" y="293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143">
              <a:extLst>
                <a:ext uri="{FF2B5EF4-FFF2-40B4-BE49-F238E27FC236}">
                  <a16:creationId xmlns="" xmlns:a16="http://schemas.microsoft.com/office/drawing/2014/main" id="{418F5B7E-4ADF-45DB-BA13-599B30152B4C}"/>
                </a:ext>
              </a:extLst>
            </p:cNvPr>
            <p:cNvSpPr/>
            <p:nvPr/>
          </p:nvSpPr>
          <p:spPr>
            <a:xfrm>
              <a:off x="992232" y="3172110"/>
              <a:ext cx="76200" cy="28575"/>
            </a:xfrm>
            <a:custGeom>
              <a:avLst/>
              <a:gdLst>
                <a:gd name="connsiteX0" fmla="*/ 62653 w 76200"/>
                <a:gd name="connsiteY0" fmla="*/ 7144 h 28575"/>
                <a:gd name="connsiteX1" fmla="*/ 18552 w 76200"/>
                <a:gd name="connsiteY1" fmla="*/ 7144 h 28575"/>
                <a:gd name="connsiteX2" fmla="*/ 7218 w 76200"/>
                <a:gd name="connsiteY2" fmla="*/ 16954 h 28575"/>
                <a:gd name="connsiteX3" fmla="*/ 18267 w 76200"/>
                <a:gd name="connsiteY3" fmla="*/ 29337 h 28575"/>
                <a:gd name="connsiteX4" fmla="*/ 62367 w 76200"/>
                <a:gd name="connsiteY4" fmla="*/ 29337 h 28575"/>
                <a:gd name="connsiteX5" fmla="*/ 73702 w 76200"/>
                <a:gd name="connsiteY5" fmla="*/ 19526 h 28575"/>
                <a:gd name="connsiteX6" fmla="*/ 62653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653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62367" y="29337"/>
                  </a:lnTo>
                  <a:cubicBezTo>
                    <a:pt x="68082" y="29337"/>
                    <a:pt x="73035" y="25146"/>
                    <a:pt x="73702" y="19526"/>
                  </a:cubicBezTo>
                  <a:cubicBezTo>
                    <a:pt x="74464" y="12859"/>
                    <a:pt x="69225" y="7144"/>
                    <a:pt x="62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144">
              <a:extLst>
                <a:ext uri="{FF2B5EF4-FFF2-40B4-BE49-F238E27FC236}">
                  <a16:creationId xmlns="" xmlns:a16="http://schemas.microsoft.com/office/drawing/2014/main" id="{9A3E0047-1A8C-4804-BFA6-BA3BD75EFEA0}"/>
                </a:ext>
              </a:extLst>
            </p:cNvPr>
            <p:cNvSpPr/>
            <p:nvPr/>
          </p:nvSpPr>
          <p:spPr>
            <a:xfrm>
              <a:off x="992232" y="3083337"/>
              <a:ext cx="123825" cy="28575"/>
            </a:xfrm>
            <a:custGeom>
              <a:avLst/>
              <a:gdLst>
                <a:gd name="connsiteX0" fmla="*/ 107135 w 123825"/>
                <a:gd name="connsiteY0" fmla="*/ 7144 h 28575"/>
                <a:gd name="connsiteX1" fmla="*/ 18552 w 123825"/>
                <a:gd name="connsiteY1" fmla="*/ 7144 h 28575"/>
                <a:gd name="connsiteX2" fmla="*/ 7218 w 123825"/>
                <a:gd name="connsiteY2" fmla="*/ 16954 h 28575"/>
                <a:gd name="connsiteX3" fmla="*/ 18267 w 123825"/>
                <a:gd name="connsiteY3" fmla="*/ 29337 h 28575"/>
                <a:gd name="connsiteX4" fmla="*/ 106754 w 123825"/>
                <a:gd name="connsiteY4" fmla="*/ 29337 h 28575"/>
                <a:gd name="connsiteX5" fmla="*/ 118089 w 123825"/>
                <a:gd name="connsiteY5" fmla="*/ 19526 h 28575"/>
                <a:gd name="connsiteX6" fmla="*/ 107135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135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9" y="19526"/>
                  </a:cubicBezTo>
                  <a:cubicBezTo>
                    <a:pt x="118851" y="12763"/>
                    <a:pt x="113612" y="7144"/>
                    <a:pt x="10713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145">
              <a:extLst>
                <a:ext uri="{FF2B5EF4-FFF2-40B4-BE49-F238E27FC236}">
                  <a16:creationId xmlns="" xmlns:a16="http://schemas.microsoft.com/office/drawing/2014/main" id="{FB5636AF-0E68-4DED-92F2-E96A88036F44}"/>
                </a:ext>
              </a:extLst>
            </p:cNvPr>
            <p:cNvSpPr/>
            <p:nvPr/>
          </p:nvSpPr>
          <p:spPr>
            <a:xfrm>
              <a:off x="992232" y="3127724"/>
              <a:ext cx="123825" cy="28575"/>
            </a:xfrm>
            <a:custGeom>
              <a:avLst/>
              <a:gdLst>
                <a:gd name="connsiteX0" fmla="*/ 107135 w 123825"/>
                <a:gd name="connsiteY0" fmla="*/ 7144 h 28575"/>
                <a:gd name="connsiteX1" fmla="*/ 18552 w 123825"/>
                <a:gd name="connsiteY1" fmla="*/ 7144 h 28575"/>
                <a:gd name="connsiteX2" fmla="*/ 7218 w 123825"/>
                <a:gd name="connsiteY2" fmla="*/ 16954 h 28575"/>
                <a:gd name="connsiteX3" fmla="*/ 18267 w 123825"/>
                <a:gd name="connsiteY3" fmla="*/ 29337 h 28575"/>
                <a:gd name="connsiteX4" fmla="*/ 106754 w 123825"/>
                <a:gd name="connsiteY4" fmla="*/ 29337 h 28575"/>
                <a:gd name="connsiteX5" fmla="*/ 118089 w 123825"/>
                <a:gd name="connsiteY5" fmla="*/ 19526 h 28575"/>
                <a:gd name="connsiteX6" fmla="*/ 107135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135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9" y="19526"/>
                  </a:cubicBezTo>
                  <a:cubicBezTo>
                    <a:pt x="118851" y="12764"/>
                    <a:pt x="113612" y="7144"/>
                    <a:pt x="10713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84" name="직사각형 21">
            <a:extLst>
              <a:ext uri="{FF2B5EF4-FFF2-40B4-BE49-F238E27FC236}">
                <a16:creationId xmlns="" xmlns:a16="http://schemas.microsoft.com/office/drawing/2014/main" id="{D2E3AF39-9E33-42BE-AADC-6E9DB90DA55F}"/>
              </a:ext>
            </a:extLst>
          </p:cNvPr>
          <p:cNvSpPr/>
          <p:nvPr/>
        </p:nvSpPr>
        <p:spPr>
          <a:xfrm>
            <a:off x="1684133" y="5183717"/>
            <a:ext cx="42754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 err="1" smtClean="0">
                <a:solidFill>
                  <a:srgbClr val="194655"/>
                </a:solidFill>
              </a:rPr>
              <a:t>Teknologi</a:t>
            </a:r>
            <a:r>
              <a:rPr lang="en-US" altLang="ko-KR" sz="3200" b="1" dirty="0" smtClean="0">
                <a:solidFill>
                  <a:srgbClr val="194655"/>
                </a:solidFill>
              </a:rPr>
              <a:t> Web</a:t>
            </a:r>
          </a:p>
        </p:txBody>
      </p:sp>
    </p:spTree>
    <p:extLst>
      <p:ext uri="{BB962C8B-B14F-4D97-AF65-F5344CB8AC3E}">
        <p14:creationId xmlns:p14="http://schemas.microsoft.com/office/powerpoint/2010/main" val="274202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8827C75-60D0-4372-B344-272C2FED5CBC}"/>
              </a:ext>
            </a:extLst>
          </p:cNvPr>
          <p:cNvSpPr txBox="1"/>
          <p:nvPr/>
        </p:nvSpPr>
        <p:spPr>
          <a:xfrm>
            <a:off x="679032" y="526176"/>
            <a:ext cx="29277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Latar</a:t>
            </a:r>
            <a:r>
              <a:rPr lang="en-US" altLang="ko-KR" sz="3600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3600" dirty="0" err="1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Belakang</a:t>
            </a:r>
            <a:endParaRPr lang="en-US" altLang="ko-KR" sz="3600" dirty="0" smtClean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US" altLang="ko-KR" sz="3600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Web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B4D5399-A929-40E4-90BE-56AF1659EB0C}"/>
              </a:ext>
            </a:extLst>
          </p:cNvPr>
          <p:cNvSpPr txBox="1"/>
          <p:nvPr/>
        </p:nvSpPr>
        <p:spPr>
          <a:xfrm>
            <a:off x="590132" y="5042762"/>
            <a:ext cx="2927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>
                <a:solidFill>
                  <a:schemeClr val="bg1"/>
                </a:solidFill>
              </a:rPr>
              <a:t>Yok</a:t>
            </a:r>
            <a:r>
              <a:rPr lang="en-US" altLang="ko-KR" sz="2400" dirty="0" smtClean="0">
                <a:solidFill>
                  <a:schemeClr val="bg1"/>
                </a:solidFill>
              </a:rPr>
              <a:t>,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Melalak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Sumut</a:t>
            </a:r>
            <a:r>
              <a:rPr lang="en-US" altLang="ko-KR" sz="2400" dirty="0" smtClean="0">
                <a:solidFill>
                  <a:schemeClr val="bg1"/>
                </a:solidFill>
              </a:rPr>
              <a:t>!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94AAAB57-080E-4EC5-8BAB-970BA1939815}"/>
              </a:ext>
            </a:extLst>
          </p:cNvPr>
          <p:cNvSpPr txBox="1"/>
          <p:nvPr/>
        </p:nvSpPr>
        <p:spPr>
          <a:xfrm>
            <a:off x="5041899" y="811391"/>
            <a:ext cx="6646871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200" dirty="0" err="1" smtClean="0">
                <a:solidFill>
                  <a:srgbClr val="194655"/>
                </a:solidFill>
                <a:latin typeface="+mj-lt"/>
              </a:rPr>
              <a:t>Judul</a:t>
            </a:r>
            <a:r>
              <a:rPr lang="en-US" altLang="ko-KR" sz="2200" dirty="0" smtClean="0">
                <a:solidFill>
                  <a:srgbClr val="194655"/>
                </a:solidFill>
                <a:latin typeface="+mj-lt"/>
              </a:rPr>
              <a:t> Web :</a:t>
            </a:r>
          </a:p>
          <a:p>
            <a:pPr algn="just"/>
            <a:r>
              <a:rPr lang="en-US" altLang="ko-KR" sz="2200" dirty="0" err="1" smtClean="0">
                <a:solidFill>
                  <a:srgbClr val="194655"/>
                </a:solidFill>
              </a:rPr>
              <a:t>Yok</a:t>
            </a:r>
            <a:r>
              <a:rPr lang="en-US" altLang="ko-KR" sz="2200" dirty="0" smtClean="0">
                <a:solidFill>
                  <a:srgbClr val="194655"/>
                </a:solidFill>
              </a:rPr>
              <a:t> </a:t>
            </a:r>
            <a:r>
              <a:rPr lang="en-US" altLang="ko-KR" sz="2200" dirty="0" err="1" smtClean="0">
                <a:solidFill>
                  <a:srgbClr val="194655"/>
                </a:solidFill>
              </a:rPr>
              <a:t>Melalak</a:t>
            </a:r>
            <a:r>
              <a:rPr lang="en-US" altLang="ko-KR" sz="2200" dirty="0" smtClean="0">
                <a:solidFill>
                  <a:srgbClr val="194655"/>
                </a:solidFill>
              </a:rPr>
              <a:t> </a:t>
            </a:r>
            <a:r>
              <a:rPr lang="en-US" altLang="ko-KR" sz="2200" dirty="0" err="1" smtClean="0">
                <a:solidFill>
                  <a:srgbClr val="194655"/>
                </a:solidFill>
              </a:rPr>
              <a:t>Sumut</a:t>
            </a:r>
            <a:endParaRPr lang="en-US" altLang="ko-KR" sz="2200" dirty="0" smtClean="0">
              <a:solidFill>
                <a:srgbClr val="194655"/>
              </a:solidFill>
            </a:endParaRPr>
          </a:p>
          <a:p>
            <a:pPr algn="just"/>
            <a:endParaRPr lang="en-US" altLang="ko-KR" sz="2200" dirty="0" smtClean="0">
              <a:solidFill>
                <a:srgbClr val="194655"/>
              </a:solidFill>
            </a:endParaRPr>
          </a:p>
          <a:p>
            <a:pPr algn="just"/>
            <a:r>
              <a:rPr lang="en-US" altLang="ko-KR" sz="2200" dirty="0" err="1" smtClean="0">
                <a:solidFill>
                  <a:srgbClr val="194655"/>
                </a:solidFill>
                <a:latin typeface="+mj-lt"/>
              </a:rPr>
              <a:t>Deskripsi</a:t>
            </a:r>
            <a:r>
              <a:rPr lang="en-US" altLang="ko-KR" sz="2200" dirty="0" smtClean="0">
                <a:solidFill>
                  <a:srgbClr val="194655"/>
                </a:solidFill>
                <a:latin typeface="+mj-lt"/>
              </a:rPr>
              <a:t> Web :</a:t>
            </a:r>
            <a:endParaRPr lang="en-US" altLang="ko-KR" sz="2200" dirty="0">
              <a:solidFill>
                <a:srgbClr val="194655"/>
              </a:solidFill>
              <a:latin typeface="+mj-lt"/>
            </a:endParaRPr>
          </a:p>
          <a:p>
            <a:pPr algn="just"/>
            <a:r>
              <a:rPr lang="en-US" altLang="ko-KR" sz="2200" dirty="0" smtClean="0">
                <a:solidFill>
                  <a:srgbClr val="194655"/>
                </a:solidFill>
              </a:rPr>
              <a:t>Kami </a:t>
            </a:r>
            <a:r>
              <a:rPr lang="en-US" altLang="ko-KR" sz="2200" dirty="0" err="1" smtClean="0">
                <a:solidFill>
                  <a:srgbClr val="194655"/>
                </a:solidFill>
              </a:rPr>
              <a:t>membuat</a:t>
            </a:r>
            <a:r>
              <a:rPr lang="en-US" altLang="ko-KR" sz="2200" dirty="0" smtClean="0">
                <a:solidFill>
                  <a:srgbClr val="194655"/>
                </a:solidFill>
              </a:rPr>
              <a:t> website </a:t>
            </a:r>
            <a:r>
              <a:rPr lang="en-US" altLang="ko-KR" sz="2200" dirty="0" err="1">
                <a:solidFill>
                  <a:srgbClr val="194655"/>
                </a:solidFill>
              </a:rPr>
              <a:t>pariwisata</a:t>
            </a:r>
            <a:r>
              <a:rPr lang="en-US" altLang="ko-KR" sz="2200" dirty="0">
                <a:solidFill>
                  <a:srgbClr val="194655"/>
                </a:solidFill>
              </a:rPr>
              <a:t> </a:t>
            </a:r>
            <a:r>
              <a:rPr lang="en-US" altLang="ko-KR" sz="2200" dirty="0" smtClean="0">
                <a:solidFill>
                  <a:srgbClr val="194655"/>
                </a:solidFill>
              </a:rPr>
              <a:t>yang </a:t>
            </a:r>
            <a:r>
              <a:rPr lang="en-US" altLang="ko-KR" sz="2200" dirty="0" err="1" smtClean="0">
                <a:solidFill>
                  <a:srgbClr val="194655"/>
                </a:solidFill>
              </a:rPr>
              <a:t>bernama</a:t>
            </a:r>
            <a:r>
              <a:rPr lang="en-US" altLang="ko-KR" sz="2200" dirty="0" smtClean="0">
                <a:solidFill>
                  <a:srgbClr val="194655"/>
                </a:solidFill>
              </a:rPr>
              <a:t> “</a:t>
            </a:r>
            <a:r>
              <a:rPr lang="en-US" altLang="ko-KR" sz="2200" dirty="0" err="1" smtClean="0">
                <a:solidFill>
                  <a:srgbClr val="194655"/>
                </a:solidFill>
              </a:rPr>
              <a:t>Yok</a:t>
            </a:r>
            <a:r>
              <a:rPr lang="en-US" altLang="ko-KR" sz="2200" dirty="0" smtClean="0">
                <a:solidFill>
                  <a:srgbClr val="194655"/>
                </a:solidFill>
              </a:rPr>
              <a:t> </a:t>
            </a:r>
            <a:r>
              <a:rPr lang="en-US" altLang="ko-KR" sz="2200" dirty="0" err="1">
                <a:solidFill>
                  <a:srgbClr val="194655"/>
                </a:solidFill>
              </a:rPr>
              <a:t>Melalak</a:t>
            </a:r>
            <a:r>
              <a:rPr lang="en-US" altLang="ko-KR" sz="2200" dirty="0">
                <a:solidFill>
                  <a:srgbClr val="194655"/>
                </a:solidFill>
              </a:rPr>
              <a:t> </a:t>
            </a:r>
            <a:r>
              <a:rPr lang="en-US" altLang="ko-KR" sz="2200" dirty="0" err="1">
                <a:solidFill>
                  <a:srgbClr val="194655"/>
                </a:solidFill>
              </a:rPr>
              <a:t>Sumut</a:t>
            </a:r>
            <a:r>
              <a:rPr lang="en-US" altLang="ko-KR" sz="2200" dirty="0">
                <a:solidFill>
                  <a:srgbClr val="194655"/>
                </a:solidFill>
              </a:rPr>
              <a:t>” </a:t>
            </a:r>
            <a:r>
              <a:rPr lang="en-US" altLang="ko-KR" sz="2200" dirty="0" err="1">
                <a:solidFill>
                  <a:srgbClr val="194655"/>
                </a:solidFill>
              </a:rPr>
              <a:t>dengan</a:t>
            </a:r>
            <a:r>
              <a:rPr lang="en-US" altLang="ko-KR" sz="2200" dirty="0">
                <a:solidFill>
                  <a:srgbClr val="194655"/>
                </a:solidFill>
              </a:rPr>
              <a:t> </a:t>
            </a:r>
            <a:r>
              <a:rPr lang="en-US" altLang="ko-KR" sz="2200" dirty="0" err="1">
                <a:solidFill>
                  <a:srgbClr val="194655"/>
                </a:solidFill>
              </a:rPr>
              <a:t>tujuan</a:t>
            </a:r>
            <a:r>
              <a:rPr lang="en-US" altLang="ko-KR" sz="2200" dirty="0">
                <a:solidFill>
                  <a:srgbClr val="194655"/>
                </a:solidFill>
              </a:rPr>
              <a:t> </a:t>
            </a:r>
            <a:r>
              <a:rPr lang="en-US" altLang="ko-KR" sz="2200" dirty="0" err="1">
                <a:solidFill>
                  <a:srgbClr val="194655"/>
                </a:solidFill>
              </a:rPr>
              <a:t>untuk</a:t>
            </a:r>
            <a:r>
              <a:rPr lang="en-US" altLang="ko-KR" sz="2200" dirty="0">
                <a:solidFill>
                  <a:srgbClr val="194655"/>
                </a:solidFill>
              </a:rPr>
              <a:t> </a:t>
            </a:r>
            <a:r>
              <a:rPr lang="en-US" altLang="ko-KR" sz="2200" dirty="0" err="1">
                <a:solidFill>
                  <a:srgbClr val="194655"/>
                </a:solidFill>
              </a:rPr>
              <a:t>memperkenalkan</a:t>
            </a:r>
            <a:r>
              <a:rPr lang="en-US" altLang="ko-KR" sz="2200" dirty="0">
                <a:solidFill>
                  <a:srgbClr val="194655"/>
                </a:solidFill>
              </a:rPr>
              <a:t> </a:t>
            </a:r>
            <a:r>
              <a:rPr lang="en-US" altLang="ko-KR" sz="2200" dirty="0" err="1">
                <a:solidFill>
                  <a:srgbClr val="194655"/>
                </a:solidFill>
              </a:rPr>
              <a:t>pariwisata</a:t>
            </a:r>
            <a:r>
              <a:rPr lang="en-US" altLang="ko-KR" sz="2200" dirty="0">
                <a:solidFill>
                  <a:srgbClr val="194655"/>
                </a:solidFill>
              </a:rPr>
              <a:t> yang </a:t>
            </a:r>
            <a:r>
              <a:rPr lang="en-US" altLang="ko-KR" sz="2200" dirty="0" err="1">
                <a:solidFill>
                  <a:srgbClr val="194655"/>
                </a:solidFill>
              </a:rPr>
              <a:t>ada</a:t>
            </a:r>
            <a:r>
              <a:rPr lang="en-US" altLang="ko-KR" sz="2200" dirty="0">
                <a:solidFill>
                  <a:srgbClr val="194655"/>
                </a:solidFill>
              </a:rPr>
              <a:t> di Sumatera Utara </a:t>
            </a:r>
            <a:r>
              <a:rPr lang="en-US" altLang="ko-KR" sz="2200" dirty="0" err="1">
                <a:solidFill>
                  <a:srgbClr val="194655"/>
                </a:solidFill>
              </a:rPr>
              <a:t>kepada</a:t>
            </a:r>
            <a:r>
              <a:rPr lang="en-US" altLang="ko-KR" sz="2200" dirty="0">
                <a:solidFill>
                  <a:srgbClr val="194655"/>
                </a:solidFill>
              </a:rPr>
              <a:t> </a:t>
            </a:r>
            <a:r>
              <a:rPr lang="en-US" altLang="ko-KR" sz="2200" dirty="0" err="1">
                <a:solidFill>
                  <a:srgbClr val="194655"/>
                </a:solidFill>
              </a:rPr>
              <a:t>masyarakat</a:t>
            </a:r>
            <a:r>
              <a:rPr lang="en-US" altLang="ko-KR" sz="2200" dirty="0">
                <a:solidFill>
                  <a:srgbClr val="194655"/>
                </a:solidFill>
              </a:rPr>
              <a:t> </a:t>
            </a:r>
            <a:r>
              <a:rPr lang="en-US" altLang="ko-KR" sz="2200" dirty="0" err="1">
                <a:solidFill>
                  <a:srgbClr val="194655"/>
                </a:solidFill>
              </a:rPr>
              <a:t>luas</a:t>
            </a:r>
            <a:r>
              <a:rPr lang="en-US" altLang="ko-KR" sz="2200" dirty="0">
                <a:solidFill>
                  <a:srgbClr val="194655"/>
                </a:solidFill>
              </a:rPr>
              <a:t>. </a:t>
            </a:r>
            <a:endParaRPr lang="en-US" altLang="ko-KR" sz="2200" dirty="0" smtClean="0">
              <a:solidFill>
                <a:srgbClr val="194655"/>
              </a:solidFill>
            </a:endParaRPr>
          </a:p>
          <a:p>
            <a:pPr algn="just"/>
            <a:endParaRPr lang="en-US" altLang="ko-KR" sz="2200" dirty="0" smtClean="0">
              <a:solidFill>
                <a:srgbClr val="194655"/>
              </a:solidFill>
            </a:endParaRPr>
          </a:p>
          <a:p>
            <a:pPr algn="just"/>
            <a:r>
              <a:rPr lang="en-US" altLang="ko-KR" sz="2200" dirty="0" smtClean="0">
                <a:solidFill>
                  <a:srgbClr val="194655"/>
                </a:solidFill>
              </a:rPr>
              <a:t>Web </a:t>
            </a:r>
            <a:r>
              <a:rPr lang="en-US" altLang="ko-KR" sz="2200" dirty="0">
                <a:solidFill>
                  <a:srgbClr val="194655"/>
                </a:solidFill>
              </a:rPr>
              <a:t>“</a:t>
            </a:r>
            <a:r>
              <a:rPr lang="en-US" altLang="ko-KR" sz="2200" dirty="0" err="1">
                <a:solidFill>
                  <a:srgbClr val="194655"/>
                </a:solidFill>
              </a:rPr>
              <a:t>Yok</a:t>
            </a:r>
            <a:r>
              <a:rPr lang="en-US" altLang="ko-KR" sz="2200" dirty="0">
                <a:solidFill>
                  <a:srgbClr val="194655"/>
                </a:solidFill>
              </a:rPr>
              <a:t> </a:t>
            </a:r>
            <a:r>
              <a:rPr lang="en-US" altLang="ko-KR" sz="2200" dirty="0" err="1">
                <a:solidFill>
                  <a:srgbClr val="194655"/>
                </a:solidFill>
              </a:rPr>
              <a:t>Melalak</a:t>
            </a:r>
            <a:r>
              <a:rPr lang="en-US" altLang="ko-KR" sz="2200" dirty="0">
                <a:solidFill>
                  <a:srgbClr val="194655"/>
                </a:solidFill>
              </a:rPr>
              <a:t> </a:t>
            </a:r>
            <a:r>
              <a:rPr lang="en-US" altLang="ko-KR" sz="2200" dirty="0" err="1">
                <a:solidFill>
                  <a:srgbClr val="194655"/>
                </a:solidFill>
              </a:rPr>
              <a:t>Sumut</a:t>
            </a:r>
            <a:r>
              <a:rPr lang="en-US" altLang="ko-KR" sz="2200" dirty="0" smtClean="0">
                <a:solidFill>
                  <a:srgbClr val="194655"/>
                </a:solidFill>
              </a:rPr>
              <a:t>” </a:t>
            </a:r>
            <a:r>
              <a:rPr lang="en-US" altLang="ko-KR" sz="2200" dirty="0" err="1" smtClean="0">
                <a:solidFill>
                  <a:srgbClr val="194655"/>
                </a:solidFill>
              </a:rPr>
              <a:t>berisi</a:t>
            </a:r>
            <a:r>
              <a:rPr lang="en-US" altLang="ko-KR" sz="2200" dirty="0" smtClean="0">
                <a:solidFill>
                  <a:srgbClr val="194655"/>
                </a:solidFill>
              </a:rPr>
              <a:t> </a:t>
            </a:r>
            <a:r>
              <a:rPr lang="en-US" altLang="ko-KR" sz="2200" dirty="0" err="1" smtClean="0">
                <a:solidFill>
                  <a:srgbClr val="194655"/>
                </a:solidFill>
              </a:rPr>
              <a:t>tentang</a:t>
            </a:r>
            <a:r>
              <a:rPr lang="en-US" altLang="ko-KR" sz="2200" dirty="0" smtClean="0">
                <a:solidFill>
                  <a:srgbClr val="194655"/>
                </a:solidFill>
              </a:rPr>
              <a:t> </a:t>
            </a:r>
            <a:r>
              <a:rPr lang="en-US" altLang="ko-KR" sz="2200" dirty="0" err="1">
                <a:solidFill>
                  <a:srgbClr val="194655"/>
                </a:solidFill>
              </a:rPr>
              <a:t>berbagai</a:t>
            </a:r>
            <a:r>
              <a:rPr lang="en-US" altLang="ko-KR" sz="2200" dirty="0">
                <a:solidFill>
                  <a:srgbClr val="194655"/>
                </a:solidFill>
              </a:rPr>
              <a:t> </a:t>
            </a:r>
            <a:r>
              <a:rPr lang="en-US" altLang="ko-KR" sz="2200" dirty="0" err="1">
                <a:solidFill>
                  <a:srgbClr val="194655"/>
                </a:solidFill>
              </a:rPr>
              <a:t>konten</a:t>
            </a:r>
            <a:r>
              <a:rPr lang="en-US" altLang="ko-KR" sz="2200" dirty="0">
                <a:solidFill>
                  <a:srgbClr val="194655"/>
                </a:solidFill>
              </a:rPr>
              <a:t> </a:t>
            </a:r>
            <a:r>
              <a:rPr lang="en-US" altLang="ko-KR" sz="2200" dirty="0" err="1">
                <a:solidFill>
                  <a:srgbClr val="194655"/>
                </a:solidFill>
              </a:rPr>
              <a:t>mengenai</a:t>
            </a:r>
            <a:r>
              <a:rPr lang="en-US" altLang="ko-KR" sz="2200" dirty="0">
                <a:solidFill>
                  <a:srgbClr val="194655"/>
                </a:solidFill>
              </a:rPr>
              <a:t> </a:t>
            </a:r>
            <a:r>
              <a:rPr lang="en-US" altLang="ko-KR" sz="2200" dirty="0" err="1">
                <a:solidFill>
                  <a:srgbClr val="194655"/>
                </a:solidFill>
              </a:rPr>
              <a:t>tempat</a:t>
            </a:r>
            <a:r>
              <a:rPr lang="en-US" altLang="ko-KR" sz="2200" dirty="0">
                <a:solidFill>
                  <a:srgbClr val="194655"/>
                </a:solidFill>
              </a:rPr>
              <a:t> </a:t>
            </a:r>
            <a:r>
              <a:rPr lang="en-US" altLang="ko-KR" sz="2200" dirty="0" err="1">
                <a:solidFill>
                  <a:srgbClr val="194655"/>
                </a:solidFill>
              </a:rPr>
              <a:t>pariwisata</a:t>
            </a:r>
            <a:r>
              <a:rPr lang="en-US" altLang="ko-KR" sz="2200" dirty="0">
                <a:solidFill>
                  <a:srgbClr val="194655"/>
                </a:solidFill>
              </a:rPr>
              <a:t> </a:t>
            </a:r>
            <a:r>
              <a:rPr lang="en-US" altLang="ko-KR" sz="2200" dirty="0" err="1">
                <a:solidFill>
                  <a:srgbClr val="194655"/>
                </a:solidFill>
              </a:rPr>
              <a:t>sumut</a:t>
            </a:r>
            <a:r>
              <a:rPr lang="en-US" altLang="ko-KR" sz="2200" dirty="0">
                <a:solidFill>
                  <a:srgbClr val="194655"/>
                </a:solidFill>
              </a:rPr>
              <a:t>. </a:t>
            </a:r>
            <a:r>
              <a:rPr lang="en-US" altLang="ko-KR" sz="2200" dirty="0" err="1" smtClean="0">
                <a:solidFill>
                  <a:srgbClr val="194655"/>
                </a:solidFill>
              </a:rPr>
              <a:t>Berharap</a:t>
            </a:r>
            <a:r>
              <a:rPr lang="en-US" altLang="ko-KR" sz="2200" dirty="0" smtClean="0">
                <a:solidFill>
                  <a:srgbClr val="194655"/>
                </a:solidFill>
              </a:rPr>
              <a:t>  </a:t>
            </a:r>
            <a:r>
              <a:rPr lang="en-US" altLang="ko-KR" sz="2200" dirty="0" err="1" smtClean="0">
                <a:solidFill>
                  <a:srgbClr val="194655"/>
                </a:solidFill>
              </a:rPr>
              <a:t>dengan</a:t>
            </a:r>
            <a:r>
              <a:rPr lang="en-US" altLang="ko-KR" sz="2200" dirty="0" smtClean="0">
                <a:solidFill>
                  <a:srgbClr val="194655"/>
                </a:solidFill>
              </a:rPr>
              <a:t> website </a:t>
            </a:r>
            <a:r>
              <a:rPr lang="en-US" altLang="ko-KR" sz="2200" dirty="0" err="1" smtClean="0">
                <a:solidFill>
                  <a:srgbClr val="194655"/>
                </a:solidFill>
              </a:rPr>
              <a:t>ini</a:t>
            </a:r>
            <a:r>
              <a:rPr lang="en-US" altLang="ko-KR" sz="2200" dirty="0" smtClean="0">
                <a:solidFill>
                  <a:srgbClr val="194655"/>
                </a:solidFill>
              </a:rPr>
              <a:t> </a:t>
            </a:r>
            <a:r>
              <a:rPr lang="en-US" altLang="ko-KR" sz="2200" dirty="0" err="1" smtClean="0">
                <a:solidFill>
                  <a:srgbClr val="194655"/>
                </a:solidFill>
              </a:rPr>
              <a:t>pembaca</a:t>
            </a:r>
            <a:r>
              <a:rPr lang="en-US" altLang="ko-KR" sz="2200" dirty="0" smtClean="0">
                <a:solidFill>
                  <a:srgbClr val="194655"/>
                </a:solidFill>
              </a:rPr>
              <a:t> </a:t>
            </a:r>
            <a:r>
              <a:rPr lang="en-US" altLang="ko-KR" sz="2200" dirty="0" err="1" smtClean="0">
                <a:solidFill>
                  <a:srgbClr val="194655"/>
                </a:solidFill>
              </a:rPr>
              <a:t>dapat</a:t>
            </a:r>
            <a:r>
              <a:rPr lang="en-US" altLang="ko-KR" sz="2200" dirty="0" smtClean="0">
                <a:solidFill>
                  <a:srgbClr val="194655"/>
                </a:solidFill>
              </a:rPr>
              <a:t> </a:t>
            </a:r>
            <a:r>
              <a:rPr lang="en-US" altLang="ko-KR" sz="2200" dirty="0" err="1" smtClean="0">
                <a:solidFill>
                  <a:srgbClr val="194655"/>
                </a:solidFill>
              </a:rPr>
              <a:t>semakin</a:t>
            </a:r>
            <a:r>
              <a:rPr lang="en-US" altLang="ko-KR" sz="2200" dirty="0" smtClean="0">
                <a:solidFill>
                  <a:srgbClr val="194655"/>
                </a:solidFill>
              </a:rPr>
              <a:t> </a:t>
            </a:r>
            <a:r>
              <a:rPr lang="en-US" altLang="ko-KR" sz="2200" dirty="0" err="1" smtClean="0">
                <a:solidFill>
                  <a:srgbClr val="194655"/>
                </a:solidFill>
              </a:rPr>
              <a:t>mengetahui</a:t>
            </a:r>
            <a:r>
              <a:rPr lang="en-US" altLang="ko-KR" sz="2200" dirty="0" smtClean="0">
                <a:solidFill>
                  <a:srgbClr val="194655"/>
                </a:solidFill>
              </a:rPr>
              <a:t> </a:t>
            </a:r>
            <a:r>
              <a:rPr lang="en-US" altLang="ko-KR" sz="2200" dirty="0" err="1" smtClean="0">
                <a:solidFill>
                  <a:srgbClr val="194655"/>
                </a:solidFill>
              </a:rPr>
              <a:t>wisata-wisata</a:t>
            </a:r>
            <a:r>
              <a:rPr lang="en-US" altLang="ko-KR" sz="2200" dirty="0" smtClean="0">
                <a:solidFill>
                  <a:srgbClr val="194655"/>
                </a:solidFill>
              </a:rPr>
              <a:t> yang </a:t>
            </a:r>
            <a:r>
              <a:rPr lang="en-US" altLang="ko-KR" sz="2200" dirty="0" err="1" smtClean="0">
                <a:solidFill>
                  <a:srgbClr val="194655"/>
                </a:solidFill>
              </a:rPr>
              <a:t>ada</a:t>
            </a:r>
            <a:r>
              <a:rPr lang="en-US" altLang="ko-KR" sz="2200" dirty="0" smtClean="0">
                <a:solidFill>
                  <a:srgbClr val="194655"/>
                </a:solidFill>
              </a:rPr>
              <a:t> di Sumatera Utara.</a:t>
            </a:r>
            <a:endParaRPr lang="ko-KR" altLang="en-US" sz="2200" dirty="0">
              <a:solidFill>
                <a:srgbClr val="194655"/>
              </a:solidFill>
            </a:endParaRPr>
          </a:p>
        </p:txBody>
      </p:sp>
      <p:pic>
        <p:nvPicPr>
          <p:cNvPr id="16" name="그래픽 13">
            <a:extLst>
              <a:ext uri="{FF2B5EF4-FFF2-40B4-BE49-F238E27FC236}">
                <a16:creationId xmlns="" xmlns:a16="http://schemas.microsoft.com/office/drawing/2014/main" id="{701B32F8-B444-40A5-994A-7F13FAE46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43572" y="363559"/>
            <a:ext cx="1159499" cy="24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6995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8677128-8627-40A5-B5B4-4D57D882F055}"/>
              </a:ext>
            </a:extLst>
          </p:cNvPr>
          <p:cNvSpPr txBox="1"/>
          <p:nvPr/>
        </p:nvSpPr>
        <p:spPr>
          <a:xfrm>
            <a:off x="1977429" y="757601"/>
            <a:ext cx="8305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err="1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Teknologi</a:t>
            </a:r>
            <a:r>
              <a:rPr lang="en-US" altLang="ko-KR" sz="3600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web</a:t>
            </a:r>
            <a:endParaRPr lang="ko-KR" altLang="en-US" sz="36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9" name="Google Shape;687;p32"/>
          <p:cNvSpPr txBox="1">
            <a:spLocks/>
          </p:cNvSpPr>
          <p:nvPr/>
        </p:nvSpPr>
        <p:spPr>
          <a:xfrm>
            <a:off x="296254" y="3315189"/>
            <a:ext cx="1453636" cy="4606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600" b="1" dirty="0">
                <a:solidFill>
                  <a:srgbClr val="194655"/>
                </a:solidFill>
                <a:latin typeface="Times New Roman" pitchFamily="18" charset="0"/>
                <a:cs typeface="Times New Roman" pitchFamily="18" charset="0"/>
              </a:rPr>
              <a:t>BOOSTRAP</a:t>
            </a:r>
          </a:p>
        </p:txBody>
      </p:sp>
      <p:sp>
        <p:nvSpPr>
          <p:cNvPr id="20" name="Google Shape;689;p32"/>
          <p:cNvSpPr txBox="1">
            <a:spLocks/>
          </p:cNvSpPr>
          <p:nvPr/>
        </p:nvSpPr>
        <p:spPr>
          <a:xfrm>
            <a:off x="372832" y="5133586"/>
            <a:ext cx="1466128" cy="417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600" b="1" dirty="0">
                <a:solidFill>
                  <a:srgbClr val="194655"/>
                </a:solidFill>
                <a:latin typeface="Times New Roman" pitchFamily="18" charset="0"/>
                <a:cs typeface="Times New Roman" pitchFamily="18" charset="0"/>
              </a:rPr>
              <a:t>HTML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70857" y="3829965"/>
            <a:ext cx="26670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1600" dirty="0" err="1">
                <a:solidFill>
                  <a:srgbClr val="194655"/>
                </a:solidFill>
                <a:latin typeface="Times New Roman" pitchFamily="18" charset="0"/>
                <a:cs typeface="Times New Roman" pitchFamily="18" charset="0"/>
              </a:rPr>
              <a:t>Untuk</a:t>
            </a:r>
            <a:r>
              <a:rPr lang="en-US" sz="1600" dirty="0">
                <a:solidFill>
                  <a:srgbClr val="194655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solidFill>
                  <a:srgbClr val="194655"/>
                </a:solidFill>
                <a:latin typeface="Times New Roman" pitchFamily="18" charset="0"/>
                <a:cs typeface="Times New Roman" pitchFamily="18" charset="0"/>
              </a:rPr>
              <a:t>tampilan</a:t>
            </a:r>
            <a:r>
              <a:rPr lang="en-US" sz="1600" dirty="0">
                <a:solidFill>
                  <a:srgbClr val="194655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solidFill>
                  <a:srgbClr val="194655"/>
                </a:solidFill>
                <a:latin typeface="Times New Roman" pitchFamily="18" charset="0"/>
                <a:cs typeface="Times New Roman" pitchFamily="18" charset="0"/>
              </a:rPr>
              <a:t>dasar</a:t>
            </a:r>
            <a:r>
              <a:rPr lang="en-US" sz="1600" dirty="0">
                <a:solidFill>
                  <a:srgbClr val="194655"/>
                </a:solidFill>
                <a:latin typeface="Times New Roman" pitchFamily="18" charset="0"/>
                <a:cs typeface="Times New Roman" pitchFamily="18" charset="0"/>
              </a:rPr>
              <a:t> website </a:t>
            </a:r>
            <a:r>
              <a:rPr lang="en-US" sz="1600" dirty="0" err="1">
                <a:solidFill>
                  <a:srgbClr val="194655"/>
                </a:solidFill>
                <a:latin typeface="Times New Roman" pitchFamily="18" charset="0"/>
                <a:cs typeface="Times New Roman" pitchFamily="18" charset="0"/>
              </a:rPr>
              <a:t>dan</a:t>
            </a:r>
            <a:r>
              <a:rPr lang="en-US" sz="1600" dirty="0">
                <a:solidFill>
                  <a:srgbClr val="194655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solidFill>
                  <a:srgbClr val="194655"/>
                </a:solidFill>
                <a:latin typeface="Times New Roman" pitchFamily="18" charset="0"/>
                <a:cs typeface="Times New Roman" pitchFamily="18" charset="0"/>
              </a:rPr>
              <a:t>animasi</a:t>
            </a:r>
            <a:r>
              <a:rPr lang="en-US" sz="1600" dirty="0">
                <a:solidFill>
                  <a:srgbClr val="194655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solidFill>
                  <a:srgbClr val="194655"/>
                </a:solidFill>
                <a:latin typeface="Times New Roman" pitchFamily="18" charset="0"/>
                <a:cs typeface="Times New Roman" pitchFamily="18" charset="0"/>
              </a:rPr>
              <a:t>tombol</a:t>
            </a:r>
            <a:r>
              <a:rPr lang="en-US" sz="1600" dirty="0">
                <a:solidFill>
                  <a:srgbClr val="194655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solidFill>
                  <a:srgbClr val="194655"/>
                </a:solidFill>
                <a:latin typeface="Times New Roman" pitchFamily="18" charset="0"/>
                <a:cs typeface="Times New Roman" pitchFamily="18" charset="0"/>
              </a:rPr>
              <a:t>petisi</a:t>
            </a:r>
            <a:endParaRPr lang="en-US" sz="1600" dirty="0">
              <a:solidFill>
                <a:srgbClr val="194655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01492" y="5532474"/>
            <a:ext cx="25072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1600" dirty="0" err="1">
                <a:solidFill>
                  <a:srgbClr val="194655"/>
                </a:solidFill>
                <a:latin typeface="Times New Roman" pitchFamily="18" charset="0"/>
                <a:cs typeface="Times New Roman" pitchFamily="18" charset="0"/>
              </a:rPr>
              <a:t>Membuat</a:t>
            </a:r>
            <a:r>
              <a:rPr lang="en-US" sz="1600" dirty="0">
                <a:solidFill>
                  <a:srgbClr val="194655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solidFill>
                  <a:srgbClr val="194655"/>
                </a:solidFill>
                <a:latin typeface="Times New Roman" pitchFamily="18" charset="0"/>
                <a:cs typeface="Times New Roman" pitchFamily="18" charset="0"/>
              </a:rPr>
              <a:t>halaman</a:t>
            </a:r>
            <a:r>
              <a:rPr lang="en-US" sz="1600" dirty="0">
                <a:solidFill>
                  <a:srgbClr val="194655"/>
                </a:solidFill>
                <a:latin typeface="Times New Roman" pitchFamily="18" charset="0"/>
                <a:cs typeface="Times New Roman" pitchFamily="18" charset="0"/>
              </a:rPr>
              <a:t> web </a:t>
            </a:r>
            <a:r>
              <a:rPr lang="en-US" sz="1600" dirty="0" err="1">
                <a:solidFill>
                  <a:srgbClr val="194655"/>
                </a:solidFill>
                <a:latin typeface="Times New Roman" pitchFamily="18" charset="0"/>
                <a:cs typeface="Times New Roman" pitchFamily="18" charset="0"/>
              </a:rPr>
              <a:t>dan</a:t>
            </a:r>
            <a:r>
              <a:rPr lang="en-US" sz="1600" dirty="0">
                <a:solidFill>
                  <a:srgbClr val="194655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solidFill>
                  <a:srgbClr val="194655"/>
                </a:solidFill>
                <a:latin typeface="Times New Roman" pitchFamily="18" charset="0"/>
                <a:cs typeface="Times New Roman" pitchFamily="18" charset="0"/>
              </a:rPr>
              <a:t>menampilkan</a:t>
            </a:r>
            <a:r>
              <a:rPr lang="en-US" sz="1600" dirty="0">
                <a:solidFill>
                  <a:srgbClr val="194655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solidFill>
                  <a:srgbClr val="194655"/>
                </a:solidFill>
                <a:latin typeface="Times New Roman" pitchFamily="18" charset="0"/>
                <a:cs typeface="Times New Roman" pitchFamily="18" charset="0"/>
              </a:rPr>
              <a:t>konten</a:t>
            </a:r>
            <a:endParaRPr lang="en-US" sz="1600" dirty="0">
              <a:solidFill>
                <a:srgbClr val="194655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Google Shape;686;p32"/>
          <p:cNvSpPr txBox="1">
            <a:spLocks/>
          </p:cNvSpPr>
          <p:nvPr/>
        </p:nvSpPr>
        <p:spPr>
          <a:xfrm>
            <a:off x="3553734" y="3354867"/>
            <a:ext cx="1064100" cy="3812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ko-KR"/>
            </a:defPPr>
            <a:lvl1pPr algn="ctr">
              <a:lnSpc>
                <a:spcPct val="90000"/>
              </a:lnSpc>
              <a:spcBef>
                <a:spcPts val="0"/>
              </a:spcBef>
              <a:buNone/>
              <a:defRPr sz="1200" b="1">
                <a:solidFill>
                  <a:srgbClr val="194655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pPr algn="l"/>
            <a:r>
              <a:rPr lang="en-US" sz="1600" dirty="0"/>
              <a:t>PHP</a:t>
            </a:r>
          </a:p>
        </p:txBody>
      </p:sp>
      <p:sp>
        <p:nvSpPr>
          <p:cNvPr id="25" name="Google Shape;688;p32"/>
          <p:cNvSpPr txBox="1">
            <a:spLocks/>
          </p:cNvSpPr>
          <p:nvPr/>
        </p:nvSpPr>
        <p:spPr>
          <a:xfrm>
            <a:off x="3553734" y="4863764"/>
            <a:ext cx="1064100" cy="580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sz="1600" b="1" dirty="0" smtClean="0">
                <a:solidFill>
                  <a:srgbClr val="194655"/>
                </a:solidFill>
                <a:latin typeface="Times New Roman" pitchFamily="18" charset="0"/>
                <a:cs typeface="Times New Roman" pitchFamily="18" charset="0"/>
              </a:rPr>
              <a:t>MY SQL</a:t>
            </a:r>
            <a:endParaRPr lang="en-US" sz="1600" b="1" dirty="0">
              <a:solidFill>
                <a:srgbClr val="194655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464789" y="3797521"/>
            <a:ext cx="17547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1600" dirty="0" err="1">
                <a:solidFill>
                  <a:srgbClr val="194655"/>
                </a:solidFill>
                <a:latin typeface="Times New Roman" pitchFamily="18" charset="0"/>
                <a:cs typeface="Times New Roman" pitchFamily="18" charset="0"/>
              </a:rPr>
              <a:t>Memprogram</a:t>
            </a:r>
            <a:r>
              <a:rPr lang="en-US" sz="1600" dirty="0">
                <a:solidFill>
                  <a:srgbClr val="194655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solidFill>
                  <a:srgbClr val="194655"/>
                </a:solidFill>
                <a:latin typeface="Times New Roman" pitchFamily="18" charset="0"/>
                <a:cs typeface="Times New Roman" pitchFamily="18" charset="0"/>
              </a:rPr>
              <a:t>situs</a:t>
            </a:r>
            <a:r>
              <a:rPr lang="en-US" sz="1600" dirty="0">
                <a:solidFill>
                  <a:srgbClr val="194655"/>
                </a:solidFill>
                <a:latin typeface="Times New Roman" pitchFamily="18" charset="0"/>
                <a:cs typeface="Times New Roman" pitchFamily="18" charset="0"/>
              </a:rPr>
              <a:t> web </a:t>
            </a:r>
            <a:r>
              <a:rPr lang="en-US" sz="1600" dirty="0" err="1">
                <a:solidFill>
                  <a:srgbClr val="194655"/>
                </a:solidFill>
                <a:latin typeface="Times New Roman" pitchFamily="18" charset="0"/>
                <a:cs typeface="Times New Roman" pitchFamily="18" charset="0"/>
              </a:rPr>
              <a:t>menjadi</a:t>
            </a:r>
            <a:r>
              <a:rPr lang="en-US" sz="1600" dirty="0">
                <a:solidFill>
                  <a:srgbClr val="194655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solidFill>
                  <a:srgbClr val="194655"/>
                </a:solidFill>
                <a:latin typeface="Times New Roman" pitchFamily="18" charset="0"/>
                <a:cs typeface="Times New Roman" pitchFamily="18" charset="0"/>
              </a:rPr>
              <a:t>dinamis</a:t>
            </a:r>
            <a:endParaRPr lang="en-US" sz="1600" dirty="0">
              <a:solidFill>
                <a:srgbClr val="194655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553734" y="5537822"/>
            <a:ext cx="20419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1600" dirty="0" err="1">
                <a:solidFill>
                  <a:srgbClr val="194655"/>
                </a:solidFill>
                <a:latin typeface="Times New Roman" pitchFamily="18" charset="0"/>
                <a:cs typeface="Times New Roman" pitchFamily="18" charset="0"/>
              </a:rPr>
              <a:t>Mengelola</a:t>
            </a:r>
            <a:r>
              <a:rPr lang="en-US" sz="1600" dirty="0">
                <a:solidFill>
                  <a:srgbClr val="194655"/>
                </a:solidFill>
                <a:latin typeface="Times New Roman" pitchFamily="18" charset="0"/>
                <a:cs typeface="Times New Roman" pitchFamily="18" charset="0"/>
              </a:rPr>
              <a:t> database </a:t>
            </a:r>
            <a:r>
              <a:rPr lang="en-US" sz="1600" dirty="0" err="1">
                <a:solidFill>
                  <a:srgbClr val="194655"/>
                </a:solidFill>
                <a:latin typeface="Times New Roman" pitchFamily="18" charset="0"/>
                <a:cs typeface="Times New Roman" pitchFamily="18" charset="0"/>
              </a:rPr>
              <a:t>didalam</a:t>
            </a:r>
            <a:r>
              <a:rPr lang="en-US" sz="1600" dirty="0">
                <a:solidFill>
                  <a:srgbClr val="194655"/>
                </a:solidFill>
                <a:latin typeface="Times New Roman" pitchFamily="18" charset="0"/>
                <a:cs typeface="Times New Roman" pitchFamily="18" charset="0"/>
              </a:rPr>
              <a:t> web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122593" y="3375620"/>
            <a:ext cx="13966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b="1" dirty="0">
                <a:solidFill>
                  <a:srgbClr val="194655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CSS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099850" y="3859671"/>
            <a:ext cx="24939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1600"/>
              </a:spcAft>
            </a:pPr>
            <a:r>
              <a:rPr lang="en-US" sz="1600" dirty="0" err="1">
                <a:solidFill>
                  <a:srgbClr val="194655"/>
                </a:solidFill>
                <a:latin typeface="Times New Roman" pitchFamily="18" charset="0"/>
                <a:cs typeface="Times New Roman" pitchFamily="18" charset="0"/>
              </a:rPr>
              <a:t>Mengatur</a:t>
            </a:r>
            <a:r>
              <a:rPr lang="en-US" sz="1600" dirty="0">
                <a:solidFill>
                  <a:srgbClr val="194655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solidFill>
                  <a:srgbClr val="194655"/>
                </a:solidFill>
                <a:latin typeface="Times New Roman" pitchFamily="18" charset="0"/>
                <a:cs typeface="Times New Roman" pitchFamily="18" charset="0"/>
              </a:rPr>
              <a:t>tampilan</a:t>
            </a:r>
            <a:r>
              <a:rPr lang="en-US" sz="1600" dirty="0">
                <a:solidFill>
                  <a:srgbClr val="194655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solidFill>
                  <a:srgbClr val="194655"/>
                </a:solidFill>
                <a:latin typeface="Times New Roman" pitchFamily="18" charset="0"/>
                <a:cs typeface="Times New Roman" pitchFamily="18" charset="0"/>
              </a:rPr>
              <a:t>elemen</a:t>
            </a:r>
            <a:r>
              <a:rPr lang="en-US" sz="1600" dirty="0">
                <a:solidFill>
                  <a:srgbClr val="194655"/>
                </a:solidFill>
                <a:latin typeface="Times New Roman" pitchFamily="18" charset="0"/>
                <a:cs typeface="Times New Roman" pitchFamily="18" charset="0"/>
              </a:rPr>
              <a:t> yang </a:t>
            </a:r>
            <a:r>
              <a:rPr lang="en-US" sz="1600" dirty="0" err="1">
                <a:solidFill>
                  <a:srgbClr val="194655"/>
                </a:solidFill>
                <a:latin typeface="Times New Roman" pitchFamily="18" charset="0"/>
                <a:cs typeface="Times New Roman" pitchFamily="18" charset="0"/>
              </a:rPr>
              <a:t>tertulis</a:t>
            </a:r>
            <a:r>
              <a:rPr lang="en-US" sz="900" dirty="0"/>
              <a:t>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183553" y="5036544"/>
            <a:ext cx="13966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b="1" dirty="0" smtClean="0">
                <a:solidFill>
                  <a:srgbClr val="194655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LARAVEL</a:t>
            </a:r>
            <a:endParaRPr lang="en-US" sz="1600" b="1" dirty="0">
              <a:solidFill>
                <a:srgbClr val="194655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151940" y="5429456"/>
            <a:ext cx="26262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1600"/>
              </a:spcAft>
            </a:pPr>
            <a:r>
              <a:rPr lang="en-US" sz="1600" dirty="0">
                <a:solidFill>
                  <a:srgbClr val="194655"/>
                </a:solidFill>
                <a:latin typeface="Times New Roman" pitchFamily="18" charset="0"/>
                <a:cs typeface="Times New Roman" pitchFamily="18" charset="0"/>
              </a:rPr>
              <a:t>framework yang </a:t>
            </a:r>
            <a:r>
              <a:rPr lang="en-US" sz="1600" dirty="0" err="1" smtClean="0">
                <a:solidFill>
                  <a:srgbClr val="194655"/>
                </a:solidFill>
                <a:latin typeface="Times New Roman" pitchFamily="18" charset="0"/>
                <a:cs typeface="Times New Roman" pitchFamily="18" charset="0"/>
              </a:rPr>
              <a:t>membantu</a:t>
            </a:r>
            <a:r>
              <a:rPr lang="en-US" sz="1600" dirty="0">
                <a:solidFill>
                  <a:srgbClr val="194655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smtClean="0">
                <a:solidFill>
                  <a:srgbClr val="194655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rgbClr val="194655"/>
                </a:solidFill>
                <a:latin typeface="Times New Roman" pitchFamily="18" charset="0"/>
                <a:cs typeface="Times New Roman" pitchFamily="18" charset="0"/>
              </a:rPr>
              <a:t>untuk</a:t>
            </a:r>
            <a:r>
              <a:rPr lang="en-US" sz="1600" dirty="0" smtClean="0">
                <a:solidFill>
                  <a:srgbClr val="194655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rgbClr val="194655"/>
                </a:solidFill>
                <a:latin typeface="Times New Roman" pitchFamily="18" charset="0"/>
                <a:cs typeface="Times New Roman" pitchFamily="18" charset="0"/>
              </a:rPr>
              <a:t>memaksimalkan</a:t>
            </a:r>
            <a:r>
              <a:rPr lang="en-US" sz="1600" dirty="0" smtClean="0">
                <a:solidFill>
                  <a:srgbClr val="194655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 smtClean="0">
                <a:solidFill>
                  <a:srgbClr val="194655"/>
                </a:solidFill>
                <a:latin typeface="Times New Roman" pitchFamily="18" charset="0"/>
                <a:cs typeface="Times New Roman" pitchFamily="18" charset="0"/>
              </a:rPr>
              <a:t>penggunaan</a:t>
            </a:r>
            <a:r>
              <a:rPr lang="en-US" sz="1600" dirty="0" smtClean="0">
                <a:solidFill>
                  <a:srgbClr val="194655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solidFill>
                  <a:srgbClr val="194655"/>
                </a:solidFill>
                <a:latin typeface="Times New Roman" pitchFamily="18" charset="0"/>
                <a:cs typeface="Times New Roman" pitchFamily="18" charset="0"/>
              </a:rPr>
              <a:t>PHP di </a:t>
            </a:r>
            <a:r>
              <a:rPr lang="en-US" sz="1600" dirty="0" err="1">
                <a:solidFill>
                  <a:srgbClr val="194655"/>
                </a:solidFill>
                <a:latin typeface="Times New Roman" pitchFamily="18" charset="0"/>
                <a:cs typeface="Times New Roman" pitchFamily="18" charset="0"/>
              </a:rPr>
              <a:t>dalam</a:t>
            </a:r>
            <a:r>
              <a:rPr lang="en-US" sz="1600" dirty="0">
                <a:solidFill>
                  <a:srgbClr val="194655"/>
                </a:solidFill>
                <a:latin typeface="Times New Roman" pitchFamily="18" charset="0"/>
                <a:cs typeface="Times New Roman" pitchFamily="18" charset="0"/>
              </a:rPr>
              <a:t> proses </a:t>
            </a:r>
            <a:r>
              <a:rPr lang="en-US" sz="900" dirty="0" smtClean="0"/>
              <a:t>.</a:t>
            </a:r>
            <a:endParaRPr lang="en-US" sz="900" dirty="0"/>
          </a:p>
        </p:txBody>
      </p:sp>
      <p:sp>
        <p:nvSpPr>
          <p:cNvPr id="32" name="Rectangle 31"/>
          <p:cNvSpPr/>
          <p:nvPr/>
        </p:nvSpPr>
        <p:spPr>
          <a:xfrm>
            <a:off x="9068992" y="3390211"/>
            <a:ext cx="19749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b="1" dirty="0" smtClean="0">
                <a:solidFill>
                  <a:srgbClr val="194655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JAVA SCRIPT</a:t>
            </a:r>
            <a:endParaRPr lang="en-US" sz="1600" b="1" dirty="0">
              <a:solidFill>
                <a:srgbClr val="194655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046250" y="3874262"/>
            <a:ext cx="26987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1600"/>
              </a:spcAft>
            </a:pPr>
            <a:r>
              <a:rPr lang="en-US" sz="1600" dirty="0" err="1">
                <a:solidFill>
                  <a:srgbClr val="194655"/>
                </a:solidFill>
                <a:latin typeface="Times New Roman" pitchFamily="18" charset="0"/>
                <a:cs typeface="Times New Roman" pitchFamily="18" charset="0"/>
              </a:rPr>
              <a:t>membuat</a:t>
            </a:r>
            <a:r>
              <a:rPr lang="en-US" sz="1600" dirty="0">
                <a:solidFill>
                  <a:srgbClr val="194655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solidFill>
                  <a:srgbClr val="194655"/>
                </a:solidFill>
                <a:latin typeface="Times New Roman" pitchFamily="18" charset="0"/>
                <a:cs typeface="Times New Roman" pitchFamily="18" charset="0"/>
              </a:rPr>
              <a:t>halaman</a:t>
            </a:r>
            <a:r>
              <a:rPr lang="en-US" sz="1600" dirty="0">
                <a:solidFill>
                  <a:srgbClr val="194655"/>
                </a:solidFill>
                <a:latin typeface="Times New Roman" pitchFamily="18" charset="0"/>
                <a:cs typeface="Times New Roman" pitchFamily="18" charset="0"/>
              </a:rPr>
              <a:t> web </a:t>
            </a:r>
            <a:r>
              <a:rPr lang="en-US" sz="1600" dirty="0" err="1" smtClean="0">
                <a:solidFill>
                  <a:srgbClr val="194655"/>
                </a:solidFill>
                <a:latin typeface="Times New Roman" pitchFamily="18" charset="0"/>
                <a:cs typeface="Times New Roman" pitchFamily="18" charset="0"/>
              </a:rPr>
              <a:t>lebih</a:t>
            </a:r>
            <a:r>
              <a:rPr lang="en-US" sz="1600" dirty="0" smtClean="0">
                <a:solidFill>
                  <a:srgbClr val="194655"/>
                </a:solidFill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sz="1600" dirty="0" err="1" smtClean="0">
                <a:solidFill>
                  <a:srgbClr val="194655"/>
                </a:solidFill>
                <a:latin typeface="Times New Roman" pitchFamily="18" charset="0"/>
                <a:cs typeface="Times New Roman" pitchFamily="18" charset="0"/>
              </a:rPr>
              <a:t>interaktif</a:t>
            </a:r>
            <a:r>
              <a:rPr lang="en-US" sz="1600" dirty="0">
                <a:solidFill>
                  <a:srgbClr val="194655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sz="900" dirty="0" smtClean="0"/>
              <a:t>.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5817046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3FA34053-9FC2-40DA-A9FA-D7234DD3CB1C}"/>
              </a:ext>
            </a:extLst>
          </p:cNvPr>
          <p:cNvSpPr/>
          <p:nvPr/>
        </p:nvSpPr>
        <p:spPr>
          <a:xfrm>
            <a:off x="5113078" y="128151"/>
            <a:ext cx="898591" cy="898591"/>
          </a:xfrm>
          <a:prstGeom prst="ellipse">
            <a:avLst/>
          </a:prstGeom>
          <a:solidFill>
            <a:srgbClr val="194655"/>
          </a:solidFill>
          <a:ln w="5715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DD64116B-E921-4AC9-B109-61118D3E82C8}"/>
              </a:ext>
            </a:extLst>
          </p:cNvPr>
          <p:cNvSpPr/>
          <p:nvPr/>
        </p:nvSpPr>
        <p:spPr>
          <a:xfrm>
            <a:off x="8607927" y="139258"/>
            <a:ext cx="898591" cy="898591"/>
          </a:xfrm>
          <a:prstGeom prst="ellipse">
            <a:avLst/>
          </a:prstGeom>
          <a:solidFill>
            <a:srgbClr val="194655"/>
          </a:solidFill>
          <a:ln w="5715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6434A6C0-F317-4DA4-8185-806B5CF37BA2}"/>
              </a:ext>
            </a:extLst>
          </p:cNvPr>
          <p:cNvGrpSpPr/>
          <p:nvPr/>
        </p:nvGrpSpPr>
        <p:grpSpPr>
          <a:xfrm>
            <a:off x="5903443" y="1138975"/>
            <a:ext cx="327164" cy="326763"/>
            <a:chOff x="2090919" y="902017"/>
            <a:chExt cx="388715" cy="388239"/>
          </a:xfrm>
          <a:solidFill>
            <a:schemeClr val="bg1"/>
          </a:solidFill>
        </p:grpSpPr>
        <p:sp>
          <p:nvSpPr>
            <p:cNvPr id="16" name="자유형: 도형 15">
              <a:extLst>
                <a:ext uri="{FF2B5EF4-FFF2-40B4-BE49-F238E27FC236}">
                  <a16:creationId xmlns="" xmlns:a16="http://schemas.microsoft.com/office/drawing/2014/main" id="{C930BE1D-29E3-485E-8622-29739230A30E}"/>
                </a:ext>
              </a:extLst>
            </p:cNvPr>
            <p:cNvSpPr/>
            <p:nvPr/>
          </p:nvSpPr>
          <p:spPr>
            <a:xfrm>
              <a:off x="2412959" y="991314"/>
              <a:ext cx="66675" cy="66675"/>
            </a:xfrm>
            <a:custGeom>
              <a:avLst/>
              <a:gdLst>
                <a:gd name="connsiteX0" fmla="*/ 62198 w 66675"/>
                <a:gd name="connsiteY0" fmla="*/ 26146 h 66675"/>
                <a:gd name="connsiteX1" fmla="*/ 46482 w 66675"/>
                <a:gd name="connsiteY1" fmla="*/ 10430 h 66675"/>
                <a:gd name="connsiteX2" fmla="*/ 30766 w 66675"/>
                <a:gd name="connsiteY2" fmla="*/ 10430 h 66675"/>
                <a:gd name="connsiteX3" fmla="*/ 7144 w 66675"/>
                <a:gd name="connsiteY3" fmla="*/ 34052 h 66675"/>
                <a:gd name="connsiteX4" fmla="*/ 38671 w 66675"/>
                <a:gd name="connsiteY4" fmla="*/ 65580 h 66675"/>
                <a:gd name="connsiteX5" fmla="*/ 62293 w 66675"/>
                <a:gd name="connsiteY5" fmla="*/ 41958 h 66675"/>
                <a:gd name="connsiteX6" fmla="*/ 62198 w 66675"/>
                <a:gd name="connsiteY6" fmla="*/ 2614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66675">
                  <a:moveTo>
                    <a:pt x="62198" y="26146"/>
                  </a:moveTo>
                  <a:lnTo>
                    <a:pt x="46482" y="10430"/>
                  </a:lnTo>
                  <a:cubicBezTo>
                    <a:pt x="42100" y="6048"/>
                    <a:pt x="35052" y="6048"/>
                    <a:pt x="30766" y="10430"/>
                  </a:cubicBezTo>
                  <a:lnTo>
                    <a:pt x="7144" y="34052"/>
                  </a:lnTo>
                  <a:lnTo>
                    <a:pt x="38671" y="65580"/>
                  </a:lnTo>
                  <a:lnTo>
                    <a:pt x="62293" y="41958"/>
                  </a:lnTo>
                  <a:cubicBezTo>
                    <a:pt x="66580" y="37481"/>
                    <a:pt x="66580" y="30432"/>
                    <a:pt x="62198" y="261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="" xmlns:a16="http://schemas.microsoft.com/office/drawing/2014/main" id="{0F24DB7A-346B-4F70-AE5F-71C561D01F85}"/>
                </a:ext>
              </a:extLst>
            </p:cNvPr>
            <p:cNvSpPr/>
            <p:nvPr/>
          </p:nvSpPr>
          <p:spPr>
            <a:xfrm>
              <a:off x="2331893" y="1034034"/>
              <a:ext cx="104775" cy="104775"/>
            </a:xfrm>
            <a:custGeom>
              <a:avLst/>
              <a:gdLst>
                <a:gd name="connsiteX0" fmla="*/ 19725 w 104775"/>
                <a:gd name="connsiteY0" fmla="*/ 59531 h 104775"/>
                <a:gd name="connsiteX1" fmla="*/ 7438 w 104775"/>
                <a:gd name="connsiteY1" fmla="*/ 96488 h 104775"/>
                <a:gd name="connsiteX2" fmla="*/ 8771 w 104775"/>
                <a:gd name="connsiteY2" fmla="*/ 102108 h 104775"/>
                <a:gd name="connsiteX3" fmla="*/ 14391 w 104775"/>
                <a:gd name="connsiteY3" fmla="*/ 103442 h 104775"/>
                <a:gd name="connsiteX4" fmla="*/ 51348 w 104775"/>
                <a:gd name="connsiteY4" fmla="*/ 91154 h 104775"/>
                <a:gd name="connsiteX5" fmla="*/ 104021 w 104775"/>
                <a:gd name="connsiteY5" fmla="*/ 38672 h 104775"/>
                <a:gd name="connsiteX6" fmla="*/ 72494 w 104775"/>
                <a:gd name="connsiteY6" fmla="*/ 7144 h 104775"/>
                <a:gd name="connsiteX7" fmla="*/ 19725 w 104775"/>
                <a:gd name="connsiteY7" fmla="*/ 5953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775" h="104775">
                  <a:moveTo>
                    <a:pt x="19725" y="59531"/>
                  </a:moveTo>
                  <a:lnTo>
                    <a:pt x="7438" y="96488"/>
                  </a:lnTo>
                  <a:cubicBezTo>
                    <a:pt x="6771" y="98488"/>
                    <a:pt x="7247" y="100584"/>
                    <a:pt x="8771" y="102108"/>
                  </a:cubicBezTo>
                  <a:cubicBezTo>
                    <a:pt x="10200" y="103537"/>
                    <a:pt x="12391" y="104108"/>
                    <a:pt x="14391" y="103442"/>
                  </a:cubicBezTo>
                  <a:lnTo>
                    <a:pt x="51348" y="91154"/>
                  </a:lnTo>
                  <a:lnTo>
                    <a:pt x="104021" y="38672"/>
                  </a:lnTo>
                  <a:lnTo>
                    <a:pt x="72494" y="7144"/>
                  </a:lnTo>
                  <a:lnTo>
                    <a:pt x="19725" y="595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="" xmlns:a16="http://schemas.microsoft.com/office/drawing/2014/main" id="{715A33AF-6F2B-4BED-8B29-2B37465FF586}"/>
                </a:ext>
              </a:extLst>
            </p:cNvPr>
            <p:cNvSpPr/>
            <p:nvPr/>
          </p:nvSpPr>
          <p:spPr>
            <a:xfrm>
              <a:off x="2090919" y="947356"/>
              <a:ext cx="257175" cy="342900"/>
            </a:xfrm>
            <a:custGeom>
              <a:avLst/>
              <a:gdLst>
                <a:gd name="connsiteX0" fmla="*/ 29432 w 257175"/>
                <a:gd name="connsiteY0" fmla="*/ 308705 h 342900"/>
                <a:gd name="connsiteX1" fmla="*/ 29432 w 257175"/>
                <a:gd name="connsiteY1" fmla="*/ 7144 h 342900"/>
                <a:gd name="connsiteX2" fmla="*/ 18288 w 257175"/>
                <a:gd name="connsiteY2" fmla="*/ 7144 h 342900"/>
                <a:gd name="connsiteX3" fmla="*/ 7144 w 257175"/>
                <a:gd name="connsiteY3" fmla="*/ 18288 h 342900"/>
                <a:gd name="connsiteX4" fmla="*/ 7144 w 257175"/>
                <a:gd name="connsiteY4" fmla="*/ 331089 h 342900"/>
                <a:gd name="connsiteX5" fmla="*/ 18288 w 257175"/>
                <a:gd name="connsiteY5" fmla="*/ 342233 h 342900"/>
                <a:gd name="connsiteX6" fmla="*/ 241935 w 257175"/>
                <a:gd name="connsiteY6" fmla="*/ 342233 h 342900"/>
                <a:gd name="connsiteX7" fmla="*/ 253079 w 257175"/>
                <a:gd name="connsiteY7" fmla="*/ 331089 h 342900"/>
                <a:gd name="connsiteX8" fmla="*/ 253079 w 257175"/>
                <a:gd name="connsiteY8" fmla="*/ 319945 h 342900"/>
                <a:gd name="connsiteX9" fmla="*/ 40577 w 257175"/>
                <a:gd name="connsiteY9" fmla="*/ 319945 h 342900"/>
                <a:gd name="connsiteX10" fmla="*/ 29432 w 257175"/>
                <a:gd name="connsiteY10" fmla="*/ 308705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175" h="342900">
                  <a:moveTo>
                    <a:pt x="29432" y="308705"/>
                  </a:moveTo>
                  <a:lnTo>
                    <a:pt x="29432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331089"/>
                  </a:lnTo>
                  <a:cubicBezTo>
                    <a:pt x="7144" y="337280"/>
                    <a:pt x="12097" y="342233"/>
                    <a:pt x="18288" y="342233"/>
                  </a:cubicBezTo>
                  <a:lnTo>
                    <a:pt x="241935" y="342233"/>
                  </a:lnTo>
                  <a:cubicBezTo>
                    <a:pt x="248126" y="342233"/>
                    <a:pt x="253079" y="337280"/>
                    <a:pt x="253079" y="331089"/>
                  </a:cubicBezTo>
                  <a:lnTo>
                    <a:pt x="253079" y="319945"/>
                  </a:lnTo>
                  <a:lnTo>
                    <a:pt x="40577" y="319945"/>
                  </a:lnTo>
                  <a:cubicBezTo>
                    <a:pt x="34385" y="319850"/>
                    <a:pt x="29432" y="314897"/>
                    <a:pt x="29432" y="3087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="" xmlns:a16="http://schemas.microsoft.com/office/drawing/2014/main" id="{024C3729-4B45-4143-A9CE-085DDD978DCC}"/>
                </a:ext>
              </a:extLst>
            </p:cNvPr>
            <p:cNvSpPr/>
            <p:nvPr/>
          </p:nvSpPr>
          <p:spPr>
            <a:xfrm>
              <a:off x="2225317" y="969645"/>
              <a:ext cx="28575" cy="28575"/>
            </a:xfrm>
            <a:custGeom>
              <a:avLst/>
              <a:gdLst>
                <a:gd name="connsiteX0" fmla="*/ 18288 w 28575"/>
                <a:gd name="connsiteY0" fmla="*/ 7144 h 28575"/>
                <a:gd name="connsiteX1" fmla="*/ 7144 w 28575"/>
                <a:gd name="connsiteY1" fmla="*/ 18288 h 28575"/>
                <a:gd name="connsiteX2" fmla="*/ 18288 w 28575"/>
                <a:gd name="connsiteY2" fmla="*/ 29432 h 28575"/>
                <a:gd name="connsiteX3" fmla="*/ 29432 w 28575"/>
                <a:gd name="connsiteY3" fmla="*/ 18288 h 28575"/>
                <a:gd name="connsiteX4" fmla="*/ 18288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288" y="7144"/>
                  </a:move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24479" y="29432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="" xmlns:a16="http://schemas.microsoft.com/office/drawing/2014/main" id="{74ACEA7F-CF81-4B07-8723-F53026C9ECEF}"/>
                </a:ext>
              </a:extLst>
            </p:cNvPr>
            <p:cNvSpPr/>
            <p:nvPr/>
          </p:nvSpPr>
          <p:spPr>
            <a:xfrm>
              <a:off x="2203028" y="1036510"/>
              <a:ext cx="76200" cy="57150"/>
            </a:xfrm>
            <a:custGeom>
              <a:avLst/>
              <a:gdLst>
                <a:gd name="connsiteX0" fmla="*/ 40576 w 76200"/>
                <a:gd name="connsiteY0" fmla="*/ 7144 h 57150"/>
                <a:gd name="connsiteX1" fmla="*/ 7144 w 76200"/>
                <a:gd name="connsiteY1" fmla="*/ 40577 h 57150"/>
                <a:gd name="connsiteX2" fmla="*/ 7144 w 76200"/>
                <a:gd name="connsiteY2" fmla="*/ 51721 h 57150"/>
                <a:gd name="connsiteX3" fmla="*/ 74009 w 76200"/>
                <a:gd name="connsiteY3" fmla="*/ 51721 h 57150"/>
                <a:gd name="connsiteX4" fmla="*/ 74009 w 76200"/>
                <a:gd name="connsiteY4" fmla="*/ 40577 h 57150"/>
                <a:gd name="connsiteX5" fmla="*/ 40576 w 76200"/>
                <a:gd name="connsiteY5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57150">
                  <a:moveTo>
                    <a:pt x="40576" y="7144"/>
                  </a:moveTo>
                  <a:cubicBezTo>
                    <a:pt x="22098" y="7144"/>
                    <a:pt x="7144" y="22098"/>
                    <a:pt x="7144" y="40577"/>
                  </a:cubicBezTo>
                  <a:lnTo>
                    <a:pt x="7144" y="51721"/>
                  </a:lnTo>
                  <a:lnTo>
                    <a:pt x="74009" y="51721"/>
                  </a:lnTo>
                  <a:lnTo>
                    <a:pt x="74009" y="40577"/>
                  </a:lnTo>
                  <a:cubicBezTo>
                    <a:pt x="74009" y="22098"/>
                    <a:pt x="59055" y="7144"/>
                    <a:pt x="4057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="" xmlns:a16="http://schemas.microsoft.com/office/drawing/2014/main" id="{D816BBA8-4ECF-47EF-9CF3-749E096661A4}"/>
                </a:ext>
              </a:extLst>
            </p:cNvPr>
            <p:cNvSpPr/>
            <p:nvPr/>
          </p:nvSpPr>
          <p:spPr>
            <a:xfrm>
              <a:off x="2135496" y="902017"/>
              <a:ext cx="257175" cy="342900"/>
            </a:xfrm>
            <a:custGeom>
              <a:avLst/>
              <a:gdLst>
                <a:gd name="connsiteX0" fmla="*/ 189357 w 257175"/>
                <a:gd name="connsiteY0" fmla="*/ 249936 h 342900"/>
                <a:gd name="connsiteX1" fmla="*/ 182594 w 257175"/>
                <a:gd name="connsiteY1" fmla="*/ 221551 h 342900"/>
                <a:gd name="connsiteX2" fmla="*/ 196596 w 257175"/>
                <a:gd name="connsiteY2" fmla="*/ 179642 h 342900"/>
                <a:gd name="connsiteX3" fmla="*/ 252984 w 257175"/>
                <a:gd name="connsiteY3" fmla="*/ 123254 h 342900"/>
                <a:gd name="connsiteX4" fmla="*/ 252984 w 257175"/>
                <a:gd name="connsiteY4" fmla="*/ 97155 h 342900"/>
                <a:gd name="connsiteX5" fmla="*/ 174974 w 257175"/>
                <a:gd name="connsiteY5" fmla="*/ 97155 h 342900"/>
                <a:gd name="connsiteX6" fmla="*/ 163830 w 257175"/>
                <a:gd name="connsiteY6" fmla="*/ 86011 h 342900"/>
                <a:gd name="connsiteX7" fmla="*/ 163830 w 257175"/>
                <a:gd name="connsiteY7" fmla="*/ 7144 h 342900"/>
                <a:gd name="connsiteX8" fmla="*/ 18288 w 257175"/>
                <a:gd name="connsiteY8" fmla="*/ 7144 h 342900"/>
                <a:gd name="connsiteX9" fmla="*/ 7144 w 257175"/>
                <a:gd name="connsiteY9" fmla="*/ 18288 h 342900"/>
                <a:gd name="connsiteX10" fmla="*/ 7144 w 257175"/>
                <a:gd name="connsiteY10" fmla="*/ 331851 h 342900"/>
                <a:gd name="connsiteX11" fmla="*/ 18288 w 257175"/>
                <a:gd name="connsiteY11" fmla="*/ 342995 h 342900"/>
                <a:gd name="connsiteX12" fmla="*/ 241935 w 257175"/>
                <a:gd name="connsiteY12" fmla="*/ 342995 h 342900"/>
                <a:gd name="connsiteX13" fmla="*/ 253079 w 257175"/>
                <a:gd name="connsiteY13" fmla="*/ 331851 h 342900"/>
                <a:gd name="connsiteX14" fmla="*/ 253079 w 257175"/>
                <a:gd name="connsiteY14" fmla="*/ 244793 h 342900"/>
                <a:gd name="connsiteX15" fmla="*/ 214408 w 257175"/>
                <a:gd name="connsiteY15" fmla="*/ 257747 h 342900"/>
                <a:gd name="connsiteX16" fmla="*/ 189357 w 257175"/>
                <a:gd name="connsiteY16" fmla="*/ 249936 h 342900"/>
                <a:gd name="connsiteX17" fmla="*/ 152686 w 257175"/>
                <a:gd name="connsiteY17" fmla="*/ 297656 h 342900"/>
                <a:gd name="connsiteX18" fmla="*/ 63532 w 257175"/>
                <a:gd name="connsiteY18" fmla="*/ 297656 h 342900"/>
                <a:gd name="connsiteX19" fmla="*/ 52388 w 257175"/>
                <a:gd name="connsiteY19" fmla="*/ 286512 h 342900"/>
                <a:gd name="connsiteX20" fmla="*/ 63532 w 257175"/>
                <a:gd name="connsiteY20" fmla="*/ 275368 h 342900"/>
                <a:gd name="connsiteX21" fmla="*/ 152686 w 257175"/>
                <a:gd name="connsiteY21" fmla="*/ 275368 h 342900"/>
                <a:gd name="connsiteX22" fmla="*/ 163830 w 257175"/>
                <a:gd name="connsiteY22" fmla="*/ 286512 h 342900"/>
                <a:gd name="connsiteX23" fmla="*/ 152686 w 257175"/>
                <a:gd name="connsiteY23" fmla="*/ 297656 h 342900"/>
                <a:gd name="connsiteX24" fmla="*/ 152686 w 257175"/>
                <a:gd name="connsiteY24" fmla="*/ 253079 h 342900"/>
                <a:gd name="connsiteX25" fmla="*/ 63532 w 257175"/>
                <a:gd name="connsiteY25" fmla="*/ 253079 h 342900"/>
                <a:gd name="connsiteX26" fmla="*/ 52388 w 257175"/>
                <a:gd name="connsiteY26" fmla="*/ 241935 h 342900"/>
                <a:gd name="connsiteX27" fmla="*/ 63532 w 257175"/>
                <a:gd name="connsiteY27" fmla="*/ 230791 h 342900"/>
                <a:gd name="connsiteX28" fmla="*/ 152686 w 257175"/>
                <a:gd name="connsiteY28" fmla="*/ 230791 h 342900"/>
                <a:gd name="connsiteX29" fmla="*/ 163830 w 257175"/>
                <a:gd name="connsiteY29" fmla="*/ 241935 h 342900"/>
                <a:gd name="connsiteX30" fmla="*/ 152686 w 257175"/>
                <a:gd name="connsiteY30" fmla="*/ 253079 h 342900"/>
                <a:gd name="connsiteX31" fmla="*/ 163830 w 257175"/>
                <a:gd name="connsiteY31" fmla="*/ 197358 h 342900"/>
                <a:gd name="connsiteX32" fmla="*/ 152686 w 257175"/>
                <a:gd name="connsiteY32" fmla="*/ 208502 h 342900"/>
                <a:gd name="connsiteX33" fmla="*/ 63532 w 257175"/>
                <a:gd name="connsiteY33" fmla="*/ 208502 h 342900"/>
                <a:gd name="connsiteX34" fmla="*/ 52388 w 257175"/>
                <a:gd name="connsiteY34" fmla="*/ 197358 h 342900"/>
                <a:gd name="connsiteX35" fmla="*/ 52388 w 257175"/>
                <a:gd name="connsiteY35" fmla="*/ 175070 h 342900"/>
                <a:gd name="connsiteX36" fmla="*/ 108109 w 257175"/>
                <a:gd name="connsiteY36" fmla="*/ 119348 h 342900"/>
                <a:gd name="connsiteX37" fmla="*/ 74676 w 257175"/>
                <a:gd name="connsiteY37" fmla="*/ 85916 h 342900"/>
                <a:gd name="connsiteX38" fmla="*/ 108109 w 257175"/>
                <a:gd name="connsiteY38" fmla="*/ 52483 h 342900"/>
                <a:gd name="connsiteX39" fmla="*/ 141542 w 257175"/>
                <a:gd name="connsiteY39" fmla="*/ 85916 h 342900"/>
                <a:gd name="connsiteX40" fmla="*/ 108109 w 257175"/>
                <a:gd name="connsiteY40" fmla="*/ 119348 h 342900"/>
                <a:gd name="connsiteX41" fmla="*/ 163830 w 257175"/>
                <a:gd name="connsiteY41" fmla="*/ 175070 h 342900"/>
                <a:gd name="connsiteX42" fmla="*/ 163830 w 257175"/>
                <a:gd name="connsiteY42" fmla="*/ 197358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7175" h="342900">
                  <a:moveTo>
                    <a:pt x="189357" y="249936"/>
                  </a:moveTo>
                  <a:cubicBezTo>
                    <a:pt x="181832" y="242316"/>
                    <a:pt x="179260" y="231458"/>
                    <a:pt x="182594" y="221551"/>
                  </a:cubicBezTo>
                  <a:lnTo>
                    <a:pt x="196596" y="179642"/>
                  </a:lnTo>
                  <a:lnTo>
                    <a:pt x="252984" y="123254"/>
                  </a:lnTo>
                  <a:lnTo>
                    <a:pt x="252984" y="97155"/>
                  </a:lnTo>
                  <a:lnTo>
                    <a:pt x="174974" y="97155"/>
                  </a:lnTo>
                  <a:cubicBezTo>
                    <a:pt x="168783" y="97155"/>
                    <a:pt x="163830" y="92202"/>
                    <a:pt x="163830" y="86011"/>
                  </a:cubicBezTo>
                  <a:lnTo>
                    <a:pt x="163830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331851"/>
                  </a:lnTo>
                  <a:cubicBezTo>
                    <a:pt x="7144" y="338042"/>
                    <a:pt x="12097" y="342995"/>
                    <a:pt x="18288" y="342995"/>
                  </a:cubicBezTo>
                  <a:lnTo>
                    <a:pt x="241935" y="342995"/>
                  </a:lnTo>
                  <a:cubicBezTo>
                    <a:pt x="248126" y="342995"/>
                    <a:pt x="253079" y="338042"/>
                    <a:pt x="253079" y="331851"/>
                  </a:cubicBezTo>
                  <a:lnTo>
                    <a:pt x="253079" y="244793"/>
                  </a:lnTo>
                  <a:lnTo>
                    <a:pt x="214408" y="257747"/>
                  </a:lnTo>
                  <a:cubicBezTo>
                    <a:pt x="204597" y="258223"/>
                    <a:pt x="197263" y="257651"/>
                    <a:pt x="189357" y="249936"/>
                  </a:cubicBezTo>
                  <a:close/>
                  <a:moveTo>
                    <a:pt x="152686" y="297656"/>
                  </a:moveTo>
                  <a:lnTo>
                    <a:pt x="63532" y="297656"/>
                  </a:lnTo>
                  <a:cubicBezTo>
                    <a:pt x="57341" y="297656"/>
                    <a:pt x="52388" y="292703"/>
                    <a:pt x="52388" y="286512"/>
                  </a:cubicBezTo>
                  <a:cubicBezTo>
                    <a:pt x="52388" y="280321"/>
                    <a:pt x="57341" y="275368"/>
                    <a:pt x="63532" y="275368"/>
                  </a:cubicBezTo>
                  <a:lnTo>
                    <a:pt x="152686" y="275368"/>
                  </a:lnTo>
                  <a:cubicBezTo>
                    <a:pt x="158877" y="275368"/>
                    <a:pt x="163830" y="280321"/>
                    <a:pt x="163830" y="286512"/>
                  </a:cubicBezTo>
                  <a:cubicBezTo>
                    <a:pt x="163830" y="292608"/>
                    <a:pt x="158877" y="297656"/>
                    <a:pt x="152686" y="297656"/>
                  </a:cubicBezTo>
                  <a:close/>
                  <a:moveTo>
                    <a:pt x="152686" y="253079"/>
                  </a:moveTo>
                  <a:lnTo>
                    <a:pt x="63532" y="253079"/>
                  </a:lnTo>
                  <a:cubicBezTo>
                    <a:pt x="57341" y="253079"/>
                    <a:pt x="52388" y="248126"/>
                    <a:pt x="52388" y="241935"/>
                  </a:cubicBezTo>
                  <a:cubicBezTo>
                    <a:pt x="52388" y="235744"/>
                    <a:pt x="57341" y="230791"/>
                    <a:pt x="63532" y="230791"/>
                  </a:cubicBezTo>
                  <a:lnTo>
                    <a:pt x="152686" y="230791"/>
                  </a:lnTo>
                  <a:cubicBezTo>
                    <a:pt x="158877" y="230791"/>
                    <a:pt x="163830" y="235744"/>
                    <a:pt x="163830" y="241935"/>
                  </a:cubicBezTo>
                  <a:cubicBezTo>
                    <a:pt x="163830" y="248126"/>
                    <a:pt x="158877" y="253079"/>
                    <a:pt x="152686" y="253079"/>
                  </a:cubicBezTo>
                  <a:close/>
                  <a:moveTo>
                    <a:pt x="163830" y="197358"/>
                  </a:moveTo>
                  <a:cubicBezTo>
                    <a:pt x="163830" y="203549"/>
                    <a:pt x="158877" y="208502"/>
                    <a:pt x="152686" y="208502"/>
                  </a:cubicBezTo>
                  <a:lnTo>
                    <a:pt x="63532" y="208502"/>
                  </a:lnTo>
                  <a:cubicBezTo>
                    <a:pt x="57341" y="208502"/>
                    <a:pt x="52388" y="203549"/>
                    <a:pt x="52388" y="197358"/>
                  </a:cubicBezTo>
                  <a:lnTo>
                    <a:pt x="52388" y="175070"/>
                  </a:lnTo>
                  <a:cubicBezTo>
                    <a:pt x="52388" y="144304"/>
                    <a:pt x="77343" y="119348"/>
                    <a:pt x="108109" y="119348"/>
                  </a:cubicBezTo>
                  <a:cubicBezTo>
                    <a:pt x="89630" y="119348"/>
                    <a:pt x="74676" y="104394"/>
                    <a:pt x="74676" y="85916"/>
                  </a:cubicBezTo>
                  <a:cubicBezTo>
                    <a:pt x="74676" y="67437"/>
                    <a:pt x="89630" y="52483"/>
                    <a:pt x="108109" y="52483"/>
                  </a:cubicBezTo>
                  <a:cubicBezTo>
                    <a:pt x="126587" y="52483"/>
                    <a:pt x="141542" y="67437"/>
                    <a:pt x="141542" y="85916"/>
                  </a:cubicBezTo>
                  <a:cubicBezTo>
                    <a:pt x="141542" y="104394"/>
                    <a:pt x="126587" y="119348"/>
                    <a:pt x="108109" y="119348"/>
                  </a:cubicBezTo>
                  <a:cubicBezTo>
                    <a:pt x="138875" y="119348"/>
                    <a:pt x="163830" y="144304"/>
                    <a:pt x="163830" y="175070"/>
                  </a:cubicBezTo>
                  <a:lnTo>
                    <a:pt x="163830" y="197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="" xmlns:a16="http://schemas.microsoft.com/office/drawing/2014/main" id="{BCBA0AA2-E706-49F2-B081-561C466157BF}"/>
                </a:ext>
              </a:extLst>
            </p:cNvPr>
            <p:cNvSpPr/>
            <p:nvPr/>
          </p:nvSpPr>
          <p:spPr>
            <a:xfrm>
              <a:off x="2314471" y="902017"/>
              <a:ext cx="76200" cy="76200"/>
            </a:xfrm>
            <a:custGeom>
              <a:avLst/>
              <a:gdLst>
                <a:gd name="connsiteX0" fmla="*/ 7144 w 76200"/>
                <a:gd name="connsiteY0" fmla="*/ 7144 h 76200"/>
                <a:gd name="connsiteX1" fmla="*/ 7144 w 76200"/>
                <a:gd name="connsiteY1" fmla="*/ 74771 h 76200"/>
                <a:gd name="connsiteX2" fmla="*/ 74009 w 76200"/>
                <a:gd name="connsiteY2" fmla="*/ 7477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00" h="76200">
                  <a:moveTo>
                    <a:pt x="7144" y="7144"/>
                  </a:moveTo>
                  <a:lnTo>
                    <a:pt x="7144" y="74771"/>
                  </a:lnTo>
                  <a:lnTo>
                    <a:pt x="74009" y="7477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7EB0C68B-A547-467B-995E-7CCF4A349DF9}"/>
              </a:ext>
            </a:extLst>
          </p:cNvPr>
          <p:cNvSpPr txBox="1"/>
          <p:nvPr/>
        </p:nvSpPr>
        <p:spPr>
          <a:xfrm>
            <a:off x="5065239" y="1646567"/>
            <a:ext cx="2454030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rgbClr val="212761"/>
                </a:solidFill>
              </a:defRPr>
            </a:lvl1pPr>
          </a:lstStyle>
          <a:p>
            <a:pPr algn="l"/>
            <a:r>
              <a:rPr lang="en-US" altLang="ko-KR" sz="1400" dirty="0" err="1">
                <a:solidFill>
                  <a:srgbClr val="194655"/>
                </a:solidFill>
              </a:rPr>
              <a:t>Utuk</a:t>
            </a:r>
            <a:r>
              <a:rPr lang="en-US" altLang="ko-KR" sz="1400" dirty="0">
                <a:solidFill>
                  <a:srgbClr val="194655"/>
                </a:solidFill>
              </a:rPr>
              <a:t> </a:t>
            </a:r>
            <a:r>
              <a:rPr lang="en-US" altLang="ko-KR" sz="1400" dirty="0" err="1">
                <a:solidFill>
                  <a:srgbClr val="194655"/>
                </a:solidFill>
              </a:rPr>
              <a:t>menambah</a:t>
            </a:r>
            <a:r>
              <a:rPr lang="en-US" altLang="ko-KR" sz="1400" dirty="0">
                <a:solidFill>
                  <a:srgbClr val="194655"/>
                </a:solidFill>
              </a:rPr>
              <a:t> data</a:t>
            </a:r>
            <a:r>
              <a:rPr lang="en-US" altLang="ko-KR" sz="1400" dirty="0" smtClean="0">
                <a:solidFill>
                  <a:srgbClr val="194655"/>
                </a:solidFill>
              </a:rPr>
              <a:t>, </a:t>
            </a:r>
            <a:r>
              <a:rPr lang="en-US" altLang="ko-KR" sz="1400" dirty="0" err="1" smtClean="0">
                <a:solidFill>
                  <a:srgbClr val="194655"/>
                </a:solidFill>
              </a:rPr>
              <a:t>melihat</a:t>
            </a:r>
            <a:r>
              <a:rPr lang="en-US" altLang="ko-KR" sz="1400" dirty="0" smtClean="0">
                <a:solidFill>
                  <a:srgbClr val="194655"/>
                </a:solidFill>
              </a:rPr>
              <a:t> data,  </a:t>
            </a:r>
            <a:r>
              <a:rPr lang="en-US" altLang="ko-KR" sz="1400" dirty="0" err="1">
                <a:solidFill>
                  <a:srgbClr val="194655"/>
                </a:solidFill>
              </a:rPr>
              <a:t>menghapus</a:t>
            </a:r>
            <a:r>
              <a:rPr lang="en-US" altLang="ko-KR" sz="1400" dirty="0">
                <a:solidFill>
                  <a:srgbClr val="194655"/>
                </a:solidFill>
              </a:rPr>
              <a:t> data, </a:t>
            </a:r>
            <a:r>
              <a:rPr lang="en-US" altLang="ko-KR" sz="1400" dirty="0" err="1">
                <a:solidFill>
                  <a:srgbClr val="194655"/>
                </a:solidFill>
              </a:rPr>
              <a:t>serta</a:t>
            </a:r>
            <a:r>
              <a:rPr lang="en-US" altLang="ko-KR" sz="1400" dirty="0">
                <a:solidFill>
                  <a:srgbClr val="194655"/>
                </a:solidFill>
              </a:rPr>
              <a:t> </a:t>
            </a:r>
            <a:r>
              <a:rPr lang="en-US" altLang="ko-KR" sz="1400" dirty="0" err="1">
                <a:solidFill>
                  <a:srgbClr val="194655"/>
                </a:solidFill>
              </a:rPr>
              <a:t>mengupdate</a:t>
            </a:r>
            <a:r>
              <a:rPr lang="en-US" altLang="ko-KR" sz="1400" dirty="0">
                <a:solidFill>
                  <a:srgbClr val="194655"/>
                </a:solidFill>
              </a:rPr>
              <a:t> data</a:t>
            </a:r>
            <a:endParaRPr lang="en-US" altLang="ko-KR" sz="1400" dirty="0" smtClean="0">
              <a:solidFill>
                <a:srgbClr val="194655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01AB8AD1-BC25-440F-9758-1BC2D7601028}"/>
              </a:ext>
            </a:extLst>
          </p:cNvPr>
          <p:cNvSpPr/>
          <p:nvPr/>
        </p:nvSpPr>
        <p:spPr>
          <a:xfrm>
            <a:off x="5076866" y="1065628"/>
            <a:ext cx="30612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194655"/>
                </a:solidFill>
              </a:rPr>
              <a:t>CRUD</a:t>
            </a:r>
          </a:p>
          <a:p>
            <a:r>
              <a:rPr lang="en-US" altLang="ko-KR" sz="1600" b="1" dirty="0">
                <a:solidFill>
                  <a:srgbClr val="194655"/>
                </a:solidFill>
              </a:rPr>
              <a:t>(Create </a:t>
            </a:r>
            <a:r>
              <a:rPr lang="en-US" altLang="ko-KR" sz="1600" b="1" dirty="0" smtClean="0">
                <a:solidFill>
                  <a:srgbClr val="194655"/>
                </a:solidFill>
              </a:rPr>
              <a:t>, Read, Update and Delete</a:t>
            </a:r>
            <a:r>
              <a:rPr lang="en-US" altLang="ko-KR" sz="1600" b="1" dirty="0">
                <a:solidFill>
                  <a:srgbClr val="194655"/>
                </a:solidFill>
              </a:rPr>
              <a:t>) 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="" xmlns:a16="http://schemas.microsoft.com/office/drawing/2014/main" id="{53AFDE0A-C9B6-4815-B494-6091399482D1}"/>
              </a:ext>
            </a:extLst>
          </p:cNvPr>
          <p:cNvSpPr/>
          <p:nvPr/>
        </p:nvSpPr>
        <p:spPr>
          <a:xfrm>
            <a:off x="5093917" y="2410084"/>
            <a:ext cx="898591" cy="898591"/>
          </a:xfrm>
          <a:prstGeom prst="ellipse">
            <a:avLst/>
          </a:prstGeom>
          <a:solidFill>
            <a:srgbClr val="194655"/>
          </a:solidFill>
          <a:ln w="5715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="" xmlns:a16="http://schemas.microsoft.com/office/drawing/2014/main" id="{DA7502A7-6FCB-44A0-AD4E-1E7FADAD58AA}"/>
              </a:ext>
            </a:extLst>
          </p:cNvPr>
          <p:cNvSpPr/>
          <p:nvPr/>
        </p:nvSpPr>
        <p:spPr>
          <a:xfrm>
            <a:off x="5127776" y="4531978"/>
            <a:ext cx="898591" cy="898591"/>
          </a:xfrm>
          <a:prstGeom prst="ellipse">
            <a:avLst/>
          </a:prstGeom>
          <a:solidFill>
            <a:srgbClr val="194655"/>
          </a:solidFill>
          <a:ln w="5715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DDA4E638-5966-4286-9F7A-A8BC4F9E7E98}"/>
              </a:ext>
            </a:extLst>
          </p:cNvPr>
          <p:cNvSpPr txBox="1"/>
          <p:nvPr/>
        </p:nvSpPr>
        <p:spPr>
          <a:xfrm>
            <a:off x="5096499" y="3792440"/>
            <a:ext cx="2454030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rgbClr val="212761"/>
                </a:solidFill>
              </a:defRPr>
            </a:lvl1pPr>
          </a:lstStyle>
          <a:p>
            <a:pPr algn="l"/>
            <a:r>
              <a:rPr lang="en-US" altLang="ko-KR" sz="1400" dirty="0" err="1">
                <a:solidFill>
                  <a:srgbClr val="194655"/>
                </a:solidFill>
              </a:rPr>
              <a:t>Untuk</a:t>
            </a:r>
            <a:r>
              <a:rPr lang="en-US" altLang="ko-KR" sz="1400" dirty="0">
                <a:solidFill>
                  <a:srgbClr val="194655"/>
                </a:solidFill>
              </a:rPr>
              <a:t> </a:t>
            </a:r>
            <a:r>
              <a:rPr lang="en-US" altLang="ko-KR" sz="1400" dirty="0" err="1">
                <a:solidFill>
                  <a:srgbClr val="194655"/>
                </a:solidFill>
              </a:rPr>
              <a:t>membatasi</a:t>
            </a:r>
            <a:r>
              <a:rPr lang="en-US" altLang="ko-KR" sz="1400" dirty="0">
                <a:solidFill>
                  <a:srgbClr val="194655"/>
                </a:solidFill>
              </a:rPr>
              <a:t> </a:t>
            </a:r>
            <a:r>
              <a:rPr lang="en-US" altLang="ko-KR" sz="1400" dirty="0" err="1">
                <a:solidFill>
                  <a:srgbClr val="194655"/>
                </a:solidFill>
              </a:rPr>
              <a:t>tampilan</a:t>
            </a:r>
            <a:r>
              <a:rPr lang="en-US" altLang="ko-KR" sz="1400" dirty="0">
                <a:solidFill>
                  <a:srgbClr val="194655"/>
                </a:solidFill>
              </a:rPr>
              <a:t> data agar </a:t>
            </a:r>
            <a:r>
              <a:rPr lang="en-US" altLang="ko-KR" sz="1400" dirty="0" err="1">
                <a:solidFill>
                  <a:srgbClr val="194655"/>
                </a:solidFill>
              </a:rPr>
              <a:t>tidak</a:t>
            </a:r>
            <a:r>
              <a:rPr lang="en-US" altLang="ko-KR" sz="1400" dirty="0">
                <a:solidFill>
                  <a:srgbClr val="194655"/>
                </a:solidFill>
              </a:rPr>
              <a:t> </a:t>
            </a:r>
            <a:r>
              <a:rPr lang="en-US" altLang="ko-KR" sz="1400" dirty="0" err="1">
                <a:solidFill>
                  <a:srgbClr val="194655"/>
                </a:solidFill>
              </a:rPr>
              <a:t>terlalu</a:t>
            </a:r>
            <a:r>
              <a:rPr lang="en-US" altLang="ko-KR" sz="1400" dirty="0">
                <a:solidFill>
                  <a:srgbClr val="194655"/>
                </a:solidFill>
              </a:rPr>
              <a:t> </a:t>
            </a:r>
            <a:r>
              <a:rPr lang="en-US" altLang="ko-KR" sz="1400" dirty="0" err="1">
                <a:solidFill>
                  <a:srgbClr val="194655"/>
                </a:solidFill>
              </a:rPr>
              <a:t>panjang</a:t>
            </a:r>
            <a:r>
              <a:rPr lang="en-US" altLang="ko-KR" sz="1400" dirty="0">
                <a:solidFill>
                  <a:srgbClr val="194655"/>
                </a:solidFill>
              </a:rPr>
              <a:t> </a:t>
            </a:r>
            <a:r>
              <a:rPr lang="en-US" altLang="ko-KR" sz="1400" dirty="0" err="1">
                <a:solidFill>
                  <a:srgbClr val="194655"/>
                </a:solidFill>
              </a:rPr>
              <a:t>dan</a:t>
            </a:r>
            <a:r>
              <a:rPr lang="en-US" altLang="ko-KR" sz="1400" dirty="0">
                <a:solidFill>
                  <a:srgbClr val="194655"/>
                </a:solidFill>
              </a:rPr>
              <a:t> </a:t>
            </a:r>
            <a:r>
              <a:rPr lang="en-US" altLang="ko-KR" sz="1400" dirty="0" err="1">
                <a:solidFill>
                  <a:srgbClr val="194655"/>
                </a:solidFill>
              </a:rPr>
              <a:t>lebih</a:t>
            </a:r>
            <a:r>
              <a:rPr lang="en-US" altLang="ko-KR" sz="1400" dirty="0">
                <a:solidFill>
                  <a:srgbClr val="194655"/>
                </a:solidFill>
              </a:rPr>
              <a:t> </a:t>
            </a:r>
            <a:r>
              <a:rPr lang="en-US" altLang="ko-KR" sz="1400" dirty="0" err="1">
                <a:solidFill>
                  <a:srgbClr val="194655"/>
                </a:solidFill>
              </a:rPr>
              <a:t>rapi</a:t>
            </a:r>
            <a:endParaRPr lang="en-US" altLang="ko-KR" sz="1400" dirty="0">
              <a:solidFill>
                <a:srgbClr val="194655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BC6389A2-4C0E-4BEA-9F2D-39A707967486}"/>
              </a:ext>
            </a:extLst>
          </p:cNvPr>
          <p:cNvSpPr/>
          <p:nvPr/>
        </p:nvSpPr>
        <p:spPr>
          <a:xfrm>
            <a:off x="5076866" y="3415615"/>
            <a:ext cx="2470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194655"/>
                </a:solidFill>
              </a:rPr>
              <a:t>Pagination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48B4FE24-A83C-47C2-A2CE-43130E89B593}"/>
              </a:ext>
            </a:extLst>
          </p:cNvPr>
          <p:cNvSpPr/>
          <p:nvPr/>
        </p:nvSpPr>
        <p:spPr>
          <a:xfrm>
            <a:off x="5136874" y="5520998"/>
            <a:ext cx="24700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err="1">
                <a:solidFill>
                  <a:srgbClr val="194655"/>
                </a:solidFill>
              </a:rPr>
              <a:t>Validasi</a:t>
            </a:r>
            <a:endParaRPr lang="en-US" altLang="ko-KR" sz="2000" b="1" dirty="0">
              <a:solidFill>
                <a:srgbClr val="194655"/>
              </a:solidFill>
            </a:endParaRPr>
          </a:p>
          <a:p>
            <a:endParaRPr lang="ko-KR" altLang="en-US" sz="2000" b="1" dirty="0">
              <a:solidFill>
                <a:srgbClr val="194655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9E642180-0B94-4156-B72B-5141E6F5817E}"/>
              </a:ext>
            </a:extLst>
          </p:cNvPr>
          <p:cNvSpPr txBox="1"/>
          <p:nvPr/>
        </p:nvSpPr>
        <p:spPr>
          <a:xfrm>
            <a:off x="679032" y="526176"/>
            <a:ext cx="2927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Fitur-fitur</a:t>
            </a:r>
            <a:r>
              <a:rPr lang="en-US" altLang="ko-KR" sz="3600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web</a:t>
            </a:r>
            <a:endParaRPr lang="ko-KR" altLang="en-US" sz="36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2" name="타원 41">
            <a:extLst>
              <a:ext uri="{FF2B5EF4-FFF2-40B4-BE49-F238E27FC236}">
                <a16:creationId xmlns="" xmlns:a16="http://schemas.microsoft.com/office/drawing/2014/main" id="{53AFDE0A-C9B6-4815-B494-6091399482D1}"/>
              </a:ext>
            </a:extLst>
          </p:cNvPr>
          <p:cNvSpPr/>
          <p:nvPr/>
        </p:nvSpPr>
        <p:spPr>
          <a:xfrm>
            <a:off x="8684189" y="2272633"/>
            <a:ext cx="898591" cy="898591"/>
          </a:xfrm>
          <a:prstGeom prst="ellipse">
            <a:avLst/>
          </a:prstGeom>
          <a:solidFill>
            <a:srgbClr val="194655"/>
          </a:solidFill>
          <a:ln w="5715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381AF7D9-DBF9-4771-A153-56C76683B2C2}"/>
              </a:ext>
            </a:extLst>
          </p:cNvPr>
          <p:cNvSpPr txBox="1"/>
          <p:nvPr/>
        </p:nvSpPr>
        <p:spPr>
          <a:xfrm>
            <a:off x="5127776" y="5874941"/>
            <a:ext cx="21935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sz="1400" dirty="0" err="1" smtClean="0">
                <a:solidFill>
                  <a:srgbClr val="194655"/>
                </a:solidFill>
              </a:rPr>
              <a:t>Untuk</a:t>
            </a:r>
            <a:r>
              <a:rPr lang="en-US" altLang="ko-KR" sz="1400" dirty="0" smtClean="0">
                <a:solidFill>
                  <a:srgbClr val="194655"/>
                </a:solidFill>
              </a:rPr>
              <a:t> </a:t>
            </a:r>
            <a:r>
              <a:rPr lang="en-US" altLang="ko-KR" sz="1400" dirty="0" err="1" smtClean="0">
                <a:solidFill>
                  <a:srgbClr val="194655"/>
                </a:solidFill>
              </a:rPr>
              <a:t>memverifikasi</a:t>
            </a:r>
            <a:r>
              <a:rPr lang="en-US" altLang="ko-KR" sz="1400" dirty="0" smtClean="0">
                <a:solidFill>
                  <a:srgbClr val="194655"/>
                </a:solidFill>
              </a:rPr>
              <a:t> </a:t>
            </a:r>
            <a:r>
              <a:rPr lang="en-US" altLang="ko-KR" sz="1400" dirty="0" err="1" smtClean="0">
                <a:solidFill>
                  <a:srgbClr val="194655"/>
                </a:solidFill>
              </a:rPr>
              <a:t>apakah</a:t>
            </a:r>
            <a:r>
              <a:rPr lang="en-US" altLang="ko-KR" sz="1400" dirty="0" smtClean="0">
                <a:solidFill>
                  <a:srgbClr val="194655"/>
                </a:solidFill>
              </a:rPr>
              <a:t> data yang </a:t>
            </a:r>
            <a:r>
              <a:rPr lang="en-US" altLang="ko-KR" sz="1400" dirty="0" err="1" smtClean="0">
                <a:solidFill>
                  <a:srgbClr val="194655"/>
                </a:solidFill>
              </a:rPr>
              <a:t>diinput</a:t>
            </a:r>
            <a:r>
              <a:rPr lang="en-US" altLang="ko-KR" sz="1400" dirty="0" smtClean="0">
                <a:solidFill>
                  <a:srgbClr val="194655"/>
                </a:solidFill>
              </a:rPr>
              <a:t> </a:t>
            </a:r>
            <a:r>
              <a:rPr lang="en-US" altLang="ko-KR" sz="1400" dirty="0" err="1" smtClean="0">
                <a:solidFill>
                  <a:srgbClr val="194655"/>
                </a:solidFill>
              </a:rPr>
              <a:t>benar</a:t>
            </a:r>
            <a:r>
              <a:rPr lang="en-US" altLang="ko-KR" sz="1400" dirty="0" smtClean="0">
                <a:solidFill>
                  <a:srgbClr val="194655"/>
                </a:solidFill>
              </a:rPr>
              <a:t> </a:t>
            </a:r>
            <a:r>
              <a:rPr lang="en-US" altLang="ko-KR" sz="1400" dirty="0" err="1" smtClean="0">
                <a:solidFill>
                  <a:srgbClr val="194655"/>
                </a:solidFill>
              </a:rPr>
              <a:t>atau</a:t>
            </a:r>
            <a:r>
              <a:rPr lang="en-US" altLang="ko-KR" sz="1400" dirty="0" smtClean="0">
                <a:solidFill>
                  <a:srgbClr val="194655"/>
                </a:solidFill>
              </a:rPr>
              <a:t> </a:t>
            </a:r>
            <a:r>
              <a:rPr lang="en-US" altLang="ko-KR" sz="1400" dirty="0" err="1" smtClean="0">
                <a:solidFill>
                  <a:srgbClr val="194655"/>
                </a:solidFill>
              </a:rPr>
              <a:t>salah</a:t>
            </a:r>
            <a:endParaRPr lang="en-US" altLang="ko-KR" sz="1400" dirty="0">
              <a:solidFill>
                <a:srgbClr val="194655"/>
              </a:solidFill>
            </a:endParaRPr>
          </a:p>
        </p:txBody>
      </p:sp>
      <p:sp>
        <p:nvSpPr>
          <p:cNvPr id="59" name="직사각형 12">
            <a:extLst>
              <a:ext uri="{FF2B5EF4-FFF2-40B4-BE49-F238E27FC236}">
                <a16:creationId xmlns="" xmlns:a16="http://schemas.microsoft.com/office/drawing/2014/main" id="{CE4B9E03-3FFD-4002-B207-2A5D3921D4CE}"/>
              </a:ext>
            </a:extLst>
          </p:cNvPr>
          <p:cNvSpPr/>
          <p:nvPr/>
        </p:nvSpPr>
        <p:spPr>
          <a:xfrm>
            <a:off x="8607927" y="1164127"/>
            <a:ext cx="21935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err="1">
                <a:solidFill>
                  <a:srgbClr val="194655"/>
                </a:solidFill>
              </a:rPr>
              <a:t>Hassing</a:t>
            </a:r>
            <a:r>
              <a:rPr lang="en-US" altLang="ko-KR" sz="1600" b="1" dirty="0">
                <a:solidFill>
                  <a:srgbClr val="194655"/>
                </a:solidFill>
              </a:rPr>
              <a:t> password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63F13C0B-6CD4-4D09-912C-B80BB921CD67}"/>
              </a:ext>
            </a:extLst>
          </p:cNvPr>
          <p:cNvSpPr txBox="1"/>
          <p:nvPr/>
        </p:nvSpPr>
        <p:spPr>
          <a:xfrm>
            <a:off x="8607925" y="1556634"/>
            <a:ext cx="2193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en-US" altLang="ko-KR" sz="1400" dirty="0" err="1" smtClean="0">
                <a:solidFill>
                  <a:srgbClr val="194655"/>
                </a:solidFill>
              </a:rPr>
              <a:t>Untuk</a:t>
            </a:r>
            <a:r>
              <a:rPr lang="en-US" altLang="ko-KR" sz="1400" dirty="0" smtClean="0">
                <a:solidFill>
                  <a:srgbClr val="194655"/>
                </a:solidFill>
              </a:rPr>
              <a:t> </a:t>
            </a:r>
            <a:r>
              <a:rPr lang="en-US" altLang="ko-KR" sz="1400" dirty="0" err="1" smtClean="0">
                <a:solidFill>
                  <a:srgbClr val="194655"/>
                </a:solidFill>
              </a:rPr>
              <a:t>melindungi</a:t>
            </a:r>
            <a:r>
              <a:rPr lang="en-US" altLang="ko-KR" sz="1400" dirty="0" smtClean="0">
                <a:solidFill>
                  <a:srgbClr val="194655"/>
                </a:solidFill>
              </a:rPr>
              <a:t> password</a:t>
            </a:r>
            <a:endParaRPr lang="en-US" altLang="ko-KR" sz="1400" dirty="0">
              <a:solidFill>
                <a:srgbClr val="194655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8690022" y="3280306"/>
            <a:ext cx="14079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194655"/>
                </a:solidFill>
              </a:rPr>
              <a:t>Multilevel </a:t>
            </a:r>
            <a:r>
              <a:rPr lang="en-US" sz="1600" b="1" dirty="0" smtClean="0">
                <a:solidFill>
                  <a:srgbClr val="194655"/>
                </a:solidFill>
              </a:rPr>
              <a:t>User</a:t>
            </a:r>
            <a:endParaRPr lang="en-US" sz="1600" b="1" dirty="0">
              <a:solidFill>
                <a:srgbClr val="194655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8684189" y="3653940"/>
            <a:ext cx="189521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 err="1">
                <a:solidFill>
                  <a:srgbClr val="194655"/>
                </a:solidFill>
              </a:rPr>
              <a:t>Untuk</a:t>
            </a:r>
            <a:r>
              <a:rPr lang="en-US" sz="1400" dirty="0">
                <a:solidFill>
                  <a:srgbClr val="194655"/>
                </a:solidFill>
              </a:rPr>
              <a:t> </a:t>
            </a:r>
            <a:r>
              <a:rPr lang="en-US" sz="1400" dirty="0" err="1">
                <a:solidFill>
                  <a:srgbClr val="194655"/>
                </a:solidFill>
              </a:rPr>
              <a:t>memvalisi</a:t>
            </a:r>
            <a:r>
              <a:rPr lang="en-US" sz="1400" dirty="0">
                <a:solidFill>
                  <a:srgbClr val="194655"/>
                </a:solidFill>
              </a:rPr>
              <a:t> level </a:t>
            </a:r>
            <a:endParaRPr lang="en-US" sz="1400" dirty="0" smtClean="0">
              <a:solidFill>
                <a:srgbClr val="194655"/>
              </a:solidFill>
            </a:endParaRPr>
          </a:p>
          <a:p>
            <a:pPr lvl="0"/>
            <a:r>
              <a:rPr lang="en-US" sz="1400" dirty="0" err="1" smtClean="0">
                <a:solidFill>
                  <a:srgbClr val="194655"/>
                </a:solidFill>
              </a:rPr>
              <a:t>dari</a:t>
            </a:r>
            <a:r>
              <a:rPr lang="en-US" sz="1400" dirty="0" smtClean="0">
                <a:solidFill>
                  <a:srgbClr val="194655"/>
                </a:solidFill>
              </a:rPr>
              <a:t> </a:t>
            </a:r>
            <a:r>
              <a:rPr lang="en-US" sz="1400" dirty="0" err="1">
                <a:solidFill>
                  <a:srgbClr val="194655"/>
                </a:solidFill>
              </a:rPr>
              <a:t>seorang</a:t>
            </a:r>
            <a:r>
              <a:rPr lang="en-US" sz="1400" dirty="0">
                <a:solidFill>
                  <a:srgbClr val="194655"/>
                </a:solidFill>
              </a:rPr>
              <a:t> user </a:t>
            </a:r>
            <a:r>
              <a:rPr lang="en-US" sz="1400" dirty="0" err="1" smtClean="0">
                <a:solidFill>
                  <a:srgbClr val="194655"/>
                </a:solidFill>
              </a:rPr>
              <a:t>saat</a:t>
            </a:r>
            <a:endParaRPr lang="en-US" sz="1400" dirty="0" smtClean="0">
              <a:solidFill>
                <a:srgbClr val="194655"/>
              </a:solidFill>
            </a:endParaRPr>
          </a:p>
          <a:p>
            <a:pPr lvl="0"/>
            <a:r>
              <a:rPr lang="en-US" sz="1400" dirty="0" smtClean="0">
                <a:solidFill>
                  <a:srgbClr val="194655"/>
                </a:solidFill>
              </a:rPr>
              <a:t>login</a:t>
            </a:r>
            <a:endParaRPr lang="en-US" sz="1400" dirty="0">
              <a:solidFill>
                <a:srgbClr val="194655"/>
              </a:solidFill>
            </a:endParaRPr>
          </a:p>
          <a:p>
            <a:endParaRPr lang="en-US" dirty="0"/>
          </a:p>
        </p:txBody>
      </p:sp>
      <p:grpSp>
        <p:nvGrpSpPr>
          <p:cNvPr id="70" name="그룹 115">
            <a:extLst>
              <a:ext uri="{FF2B5EF4-FFF2-40B4-BE49-F238E27FC236}">
                <a16:creationId xmlns="" xmlns:a16="http://schemas.microsoft.com/office/drawing/2014/main" id="{2595BA64-542A-43C2-B88C-F9549D8E46C8}"/>
              </a:ext>
            </a:extLst>
          </p:cNvPr>
          <p:cNvGrpSpPr/>
          <p:nvPr/>
        </p:nvGrpSpPr>
        <p:grpSpPr>
          <a:xfrm>
            <a:off x="5356950" y="370476"/>
            <a:ext cx="390525" cy="390525"/>
            <a:chOff x="3433087" y="2901029"/>
            <a:chExt cx="390525" cy="390525"/>
          </a:xfrm>
          <a:solidFill>
            <a:schemeClr val="bg1"/>
          </a:solidFill>
        </p:grpSpPr>
        <p:sp>
          <p:nvSpPr>
            <p:cNvPr id="71" name="자유형: 도형 116">
              <a:extLst>
                <a:ext uri="{FF2B5EF4-FFF2-40B4-BE49-F238E27FC236}">
                  <a16:creationId xmlns="" xmlns:a16="http://schemas.microsoft.com/office/drawing/2014/main" id="{8F2F3217-C626-49C9-9379-5E8321E0DC52}"/>
                </a:ext>
              </a:extLst>
            </p:cNvPr>
            <p:cNvSpPr/>
            <p:nvPr/>
          </p:nvSpPr>
          <p:spPr>
            <a:xfrm>
              <a:off x="3589868" y="3057810"/>
              <a:ext cx="76200" cy="76200"/>
            </a:xfrm>
            <a:custGeom>
              <a:avLst/>
              <a:gdLst>
                <a:gd name="connsiteX0" fmla="*/ 40577 w 76200"/>
                <a:gd name="connsiteY0" fmla="*/ 7144 h 76200"/>
                <a:gd name="connsiteX1" fmla="*/ 7144 w 76200"/>
                <a:gd name="connsiteY1" fmla="*/ 40576 h 76200"/>
                <a:gd name="connsiteX2" fmla="*/ 40577 w 76200"/>
                <a:gd name="connsiteY2" fmla="*/ 74009 h 76200"/>
                <a:gd name="connsiteX3" fmla="*/ 74009 w 76200"/>
                <a:gd name="connsiteY3" fmla="*/ 40576 h 76200"/>
                <a:gd name="connsiteX4" fmla="*/ 40577 w 76200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40577" y="7144"/>
                  </a:moveTo>
                  <a:cubicBezTo>
                    <a:pt x="22098" y="7144"/>
                    <a:pt x="7144" y="22098"/>
                    <a:pt x="7144" y="40576"/>
                  </a:cubicBezTo>
                  <a:cubicBezTo>
                    <a:pt x="7144" y="59055"/>
                    <a:pt x="22098" y="74009"/>
                    <a:pt x="40577" y="74009"/>
                  </a:cubicBezTo>
                  <a:cubicBezTo>
                    <a:pt x="59055" y="74009"/>
                    <a:pt x="74009" y="59055"/>
                    <a:pt x="74009" y="40576"/>
                  </a:cubicBezTo>
                  <a:cubicBezTo>
                    <a:pt x="74009" y="22098"/>
                    <a:pt x="59055" y="7144"/>
                    <a:pt x="4057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117">
              <a:extLst>
                <a:ext uri="{FF2B5EF4-FFF2-40B4-BE49-F238E27FC236}">
                  <a16:creationId xmlns="" xmlns:a16="http://schemas.microsoft.com/office/drawing/2014/main" id="{3403FC68-B8F6-46D8-B0F1-033D5DB8E0B4}"/>
                </a:ext>
              </a:extLst>
            </p:cNvPr>
            <p:cNvSpPr/>
            <p:nvPr/>
          </p:nvSpPr>
          <p:spPr>
            <a:xfrm>
              <a:off x="3545291" y="3013233"/>
              <a:ext cx="161925" cy="161925"/>
            </a:xfrm>
            <a:custGeom>
              <a:avLst/>
              <a:gdLst>
                <a:gd name="connsiteX0" fmla="*/ 85154 w 161925"/>
                <a:gd name="connsiteY0" fmla="*/ 7144 h 161925"/>
                <a:gd name="connsiteX1" fmla="*/ 7144 w 161925"/>
                <a:gd name="connsiteY1" fmla="*/ 85153 h 161925"/>
                <a:gd name="connsiteX2" fmla="*/ 85154 w 161925"/>
                <a:gd name="connsiteY2" fmla="*/ 163163 h 161925"/>
                <a:gd name="connsiteX3" fmla="*/ 163163 w 161925"/>
                <a:gd name="connsiteY3" fmla="*/ 85153 h 161925"/>
                <a:gd name="connsiteX4" fmla="*/ 85154 w 161925"/>
                <a:gd name="connsiteY4" fmla="*/ 7144 h 161925"/>
                <a:gd name="connsiteX5" fmla="*/ 85154 w 161925"/>
                <a:gd name="connsiteY5" fmla="*/ 140875 h 161925"/>
                <a:gd name="connsiteX6" fmla="*/ 29432 w 161925"/>
                <a:gd name="connsiteY6" fmla="*/ 85153 h 161925"/>
                <a:gd name="connsiteX7" fmla="*/ 85154 w 161925"/>
                <a:gd name="connsiteY7" fmla="*/ 29432 h 161925"/>
                <a:gd name="connsiteX8" fmla="*/ 140875 w 161925"/>
                <a:gd name="connsiteY8" fmla="*/ 85153 h 161925"/>
                <a:gd name="connsiteX9" fmla="*/ 85154 w 161925"/>
                <a:gd name="connsiteY9" fmla="*/ 14087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925" h="161925">
                  <a:moveTo>
                    <a:pt x="85154" y="7144"/>
                  </a:moveTo>
                  <a:cubicBezTo>
                    <a:pt x="42101" y="7144"/>
                    <a:pt x="7144" y="42100"/>
                    <a:pt x="7144" y="85153"/>
                  </a:cubicBezTo>
                  <a:cubicBezTo>
                    <a:pt x="7144" y="128206"/>
                    <a:pt x="42101" y="163163"/>
                    <a:pt x="85154" y="163163"/>
                  </a:cubicBezTo>
                  <a:cubicBezTo>
                    <a:pt x="128206" y="163163"/>
                    <a:pt x="163163" y="128206"/>
                    <a:pt x="163163" y="85153"/>
                  </a:cubicBezTo>
                  <a:cubicBezTo>
                    <a:pt x="163163" y="42100"/>
                    <a:pt x="128206" y="7144"/>
                    <a:pt x="85154" y="7144"/>
                  </a:cubicBezTo>
                  <a:close/>
                  <a:moveTo>
                    <a:pt x="85154" y="140875"/>
                  </a:moveTo>
                  <a:cubicBezTo>
                    <a:pt x="54388" y="140875"/>
                    <a:pt x="29432" y="115919"/>
                    <a:pt x="29432" y="85153"/>
                  </a:cubicBezTo>
                  <a:cubicBezTo>
                    <a:pt x="29432" y="54388"/>
                    <a:pt x="54388" y="29432"/>
                    <a:pt x="85154" y="29432"/>
                  </a:cubicBezTo>
                  <a:cubicBezTo>
                    <a:pt x="115919" y="29432"/>
                    <a:pt x="140875" y="54388"/>
                    <a:pt x="140875" y="85153"/>
                  </a:cubicBezTo>
                  <a:cubicBezTo>
                    <a:pt x="140875" y="115919"/>
                    <a:pt x="115919" y="140875"/>
                    <a:pt x="85154" y="140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118">
              <a:extLst>
                <a:ext uri="{FF2B5EF4-FFF2-40B4-BE49-F238E27FC236}">
                  <a16:creationId xmlns="" xmlns:a16="http://schemas.microsoft.com/office/drawing/2014/main" id="{0D60118B-E46C-4B67-984D-6850536F0A7D}"/>
                </a:ext>
              </a:extLst>
            </p:cNvPr>
            <p:cNvSpPr/>
            <p:nvPr/>
          </p:nvSpPr>
          <p:spPr>
            <a:xfrm>
              <a:off x="3433087" y="2901029"/>
              <a:ext cx="390525" cy="390525"/>
            </a:xfrm>
            <a:custGeom>
              <a:avLst/>
              <a:gdLst>
                <a:gd name="connsiteX0" fmla="*/ 378619 w 390525"/>
                <a:gd name="connsiteY0" fmla="*/ 164116 h 390525"/>
                <a:gd name="connsiteX1" fmla="*/ 336042 w 390525"/>
                <a:gd name="connsiteY1" fmla="*/ 155734 h 390525"/>
                <a:gd name="connsiteX2" fmla="*/ 324803 w 390525"/>
                <a:gd name="connsiteY2" fmla="*/ 128778 h 390525"/>
                <a:gd name="connsiteX3" fmla="*/ 348520 w 390525"/>
                <a:gd name="connsiteY3" fmla="*/ 93250 h 390525"/>
                <a:gd name="connsiteX4" fmla="*/ 347091 w 390525"/>
                <a:gd name="connsiteY4" fmla="*/ 79153 h 390525"/>
                <a:gd name="connsiteX5" fmla="*/ 315563 w 390525"/>
                <a:gd name="connsiteY5" fmla="*/ 47625 h 390525"/>
                <a:gd name="connsiteX6" fmla="*/ 301466 w 390525"/>
                <a:gd name="connsiteY6" fmla="*/ 46196 h 390525"/>
                <a:gd name="connsiteX7" fmla="*/ 265938 w 390525"/>
                <a:gd name="connsiteY7" fmla="*/ 69913 h 390525"/>
                <a:gd name="connsiteX8" fmla="*/ 238982 w 390525"/>
                <a:gd name="connsiteY8" fmla="*/ 58674 h 390525"/>
                <a:gd name="connsiteX9" fmla="*/ 230600 w 390525"/>
                <a:gd name="connsiteY9" fmla="*/ 16097 h 390525"/>
                <a:gd name="connsiteX10" fmla="*/ 219646 w 390525"/>
                <a:gd name="connsiteY10" fmla="*/ 7144 h 390525"/>
                <a:gd name="connsiteX11" fmla="*/ 175070 w 390525"/>
                <a:gd name="connsiteY11" fmla="*/ 7144 h 390525"/>
                <a:gd name="connsiteX12" fmla="*/ 164116 w 390525"/>
                <a:gd name="connsiteY12" fmla="*/ 16097 h 390525"/>
                <a:gd name="connsiteX13" fmla="*/ 155734 w 390525"/>
                <a:gd name="connsiteY13" fmla="*/ 58674 h 390525"/>
                <a:gd name="connsiteX14" fmla="*/ 128778 w 390525"/>
                <a:gd name="connsiteY14" fmla="*/ 69913 h 390525"/>
                <a:gd name="connsiteX15" fmla="*/ 93250 w 390525"/>
                <a:gd name="connsiteY15" fmla="*/ 46196 h 390525"/>
                <a:gd name="connsiteX16" fmla="*/ 79153 w 390525"/>
                <a:gd name="connsiteY16" fmla="*/ 47625 h 390525"/>
                <a:gd name="connsiteX17" fmla="*/ 47625 w 390525"/>
                <a:gd name="connsiteY17" fmla="*/ 79153 h 390525"/>
                <a:gd name="connsiteX18" fmla="*/ 46196 w 390525"/>
                <a:gd name="connsiteY18" fmla="*/ 93250 h 390525"/>
                <a:gd name="connsiteX19" fmla="*/ 69913 w 390525"/>
                <a:gd name="connsiteY19" fmla="*/ 128778 h 390525"/>
                <a:gd name="connsiteX20" fmla="*/ 58674 w 390525"/>
                <a:gd name="connsiteY20" fmla="*/ 155734 h 390525"/>
                <a:gd name="connsiteX21" fmla="*/ 16097 w 390525"/>
                <a:gd name="connsiteY21" fmla="*/ 164116 h 390525"/>
                <a:gd name="connsiteX22" fmla="*/ 7144 w 390525"/>
                <a:gd name="connsiteY22" fmla="*/ 175069 h 390525"/>
                <a:gd name="connsiteX23" fmla="*/ 7144 w 390525"/>
                <a:gd name="connsiteY23" fmla="*/ 219646 h 390525"/>
                <a:gd name="connsiteX24" fmla="*/ 16097 w 390525"/>
                <a:gd name="connsiteY24" fmla="*/ 230600 h 390525"/>
                <a:gd name="connsiteX25" fmla="*/ 58674 w 390525"/>
                <a:gd name="connsiteY25" fmla="*/ 238982 h 390525"/>
                <a:gd name="connsiteX26" fmla="*/ 69913 w 390525"/>
                <a:gd name="connsiteY26" fmla="*/ 265938 h 390525"/>
                <a:gd name="connsiteX27" fmla="*/ 46196 w 390525"/>
                <a:gd name="connsiteY27" fmla="*/ 301466 h 390525"/>
                <a:gd name="connsiteX28" fmla="*/ 47625 w 390525"/>
                <a:gd name="connsiteY28" fmla="*/ 315563 h 390525"/>
                <a:gd name="connsiteX29" fmla="*/ 79153 w 390525"/>
                <a:gd name="connsiteY29" fmla="*/ 347091 h 390525"/>
                <a:gd name="connsiteX30" fmla="*/ 93250 w 390525"/>
                <a:gd name="connsiteY30" fmla="*/ 348520 h 390525"/>
                <a:gd name="connsiteX31" fmla="*/ 128778 w 390525"/>
                <a:gd name="connsiteY31" fmla="*/ 324802 h 390525"/>
                <a:gd name="connsiteX32" fmla="*/ 155734 w 390525"/>
                <a:gd name="connsiteY32" fmla="*/ 336042 h 390525"/>
                <a:gd name="connsiteX33" fmla="*/ 164116 w 390525"/>
                <a:gd name="connsiteY33" fmla="*/ 378619 h 390525"/>
                <a:gd name="connsiteX34" fmla="*/ 175070 w 390525"/>
                <a:gd name="connsiteY34" fmla="*/ 387572 h 390525"/>
                <a:gd name="connsiteX35" fmla="*/ 219646 w 390525"/>
                <a:gd name="connsiteY35" fmla="*/ 387572 h 390525"/>
                <a:gd name="connsiteX36" fmla="*/ 230600 w 390525"/>
                <a:gd name="connsiteY36" fmla="*/ 378619 h 390525"/>
                <a:gd name="connsiteX37" fmla="*/ 238982 w 390525"/>
                <a:gd name="connsiteY37" fmla="*/ 336042 h 390525"/>
                <a:gd name="connsiteX38" fmla="*/ 265938 w 390525"/>
                <a:gd name="connsiteY38" fmla="*/ 324802 h 390525"/>
                <a:gd name="connsiteX39" fmla="*/ 301466 w 390525"/>
                <a:gd name="connsiteY39" fmla="*/ 348520 h 390525"/>
                <a:gd name="connsiteX40" fmla="*/ 315563 w 390525"/>
                <a:gd name="connsiteY40" fmla="*/ 347091 h 390525"/>
                <a:gd name="connsiteX41" fmla="*/ 347091 w 390525"/>
                <a:gd name="connsiteY41" fmla="*/ 315563 h 390525"/>
                <a:gd name="connsiteX42" fmla="*/ 348520 w 390525"/>
                <a:gd name="connsiteY42" fmla="*/ 301466 h 390525"/>
                <a:gd name="connsiteX43" fmla="*/ 324803 w 390525"/>
                <a:gd name="connsiteY43" fmla="*/ 265938 h 390525"/>
                <a:gd name="connsiteX44" fmla="*/ 336042 w 390525"/>
                <a:gd name="connsiteY44" fmla="*/ 238982 h 390525"/>
                <a:gd name="connsiteX45" fmla="*/ 378619 w 390525"/>
                <a:gd name="connsiteY45" fmla="*/ 230600 h 390525"/>
                <a:gd name="connsiteX46" fmla="*/ 387572 w 390525"/>
                <a:gd name="connsiteY46" fmla="*/ 219646 h 390525"/>
                <a:gd name="connsiteX47" fmla="*/ 387572 w 390525"/>
                <a:gd name="connsiteY47" fmla="*/ 175069 h 390525"/>
                <a:gd name="connsiteX48" fmla="*/ 378619 w 390525"/>
                <a:gd name="connsiteY48" fmla="*/ 164116 h 390525"/>
                <a:gd name="connsiteX49" fmla="*/ 197358 w 390525"/>
                <a:gd name="connsiteY49" fmla="*/ 297656 h 390525"/>
                <a:gd name="connsiteX50" fmla="*/ 97060 w 390525"/>
                <a:gd name="connsiteY50" fmla="*/ 197358 h 390525"/>
                <a:gd name="connsiteX51" fmla="*/ 197358 w 390525"/>
                <a:gd name="connsiteY51" fmla="*/ 97060 h 390525"/>
                <a:gd name="connsiteX52" fmla="*/ 297656 w 390525"/>
                <a:gd name="connsiteY52" fmla="*/ 197358 h 390525"/>
                <a:gd name="connsiteX53" fmla="*/ 197358 w 390525"/>
                <a:gd name="connsiteY53" fmla="*/ 29765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90525" h="390525">
                  <a:moveTo>
                    <a:pt x="378619" y="164116"/>
                  </a:moveTo>
                  <a:lnTo>
                    <a:pt x="336042" y="155734"/>
                  </a:lnTo>
                  <a:cubicBezTo>
                    <a:pt x="333185" y="146304"/>
                    <a:pt x="329470" y="137255"/>
                    <a:pt x="324803" y="128778"/>
                  </a:cubicBezTo>
                  <a:lnTo>
                    <a:pt x="348520" y="93250"/>
                  </a:lnTo>
                  <a:cubicBezTo>
                    <a:pt x="351472" y="88868"/>
                    <a:pt x="350901" y="82963"/>
                    <a:pt x="347091" y="79153"/>
                  </a:cubicBezTo>
                  <a:lnTo>
                    <a:pt x="315563" y="47625"/>
                  </a:lnTo>
                  <a:cubicBezTo>
                    <a:pt x="311753" y="43910"/>
                    <a:pt x="305943" y="43243"/>
                    <a:pt x="301466" y="46196"/>
                  </a:cubicBezTo>
                  <a:lnTo>
                    <a:pt x="265938" y="69913"/>
                  </a:lnTo>
                  <a:cubicBezTo>
                    <a:pt x="257365" y="65246"/>
                    <a:pt x="248317" y="61531"/>
                    <a:pt x="238982" y="58674"/>
                  </a:cubicBezTo>
                  <a:lnTo>
                    <a:pt x="230600" y="16097"/>
                  </a:lnTo>
                  <a:cubicBezTo>
                    <a:pt x="229553" y="10858"/>
                    <a:pt x="224980" y="7144"/>
                    <a:pt x="219646" y="7144"/>
                  </a:cubicBezTo>
                  <a:lnTo>
                    <a:pt x="175070" y="7144"/>
                  </a:lnTo>
                  <a:cubicBezTo>
                    <a:pt x="169736" y="7144"/>
                    <a:pt x="165163" y="10858"/>
                    <a:pt x="164116" y="16097"/>
                  </a:cubicBezTo>
                  <a:lnTo>
                    <a:pt x="155734" y="58674"/>
                  </a:lnTo>
                  <a:cubicBezTo>
                    <a:pt x="146399" y="61436"/>
                    <a:pt x="137351" y="65246"/>
                    <a:pt x="128778" y="69913"/>
                  </a:cubicBezTo>
                  <a:lnTo>
                    <a:pt x="93250" y="46196"/>
                  </a:lnTo>
                  <a:cubicBezTo>
                    <a:pt x="88773" y="43243"/>
                    <a:pt x="82963" y="43815"/>
                    <a:pt x="79153" y="47625"/>
                  </a:cubicBezTo>
                  <a:lnTo>
                    <a:pt x="47625" y="79153"/>
                  </a:lnTo>
                  <a:cubicBezTo>
                    <a:pt x="43815" y="82867"/>
                    <a:pt x="43339" y="88773"/>
                    <a:pt x="46196" y="93250"/>
                  </a:cubicBezTo>
                  <a:lnTo>
                    <a:pt x="69913" y="128778"/>
                  </a:lnTo>
                  <a:cubicBezTo>
                    <a:pt x="65246" y="137350"/>
                    <a:pt x="61531" y="146399"/>
                    <a:pt x="58674" y="155734"/>
                  </a:cubicBezTo>
                  <a:lnTo>
                    <a:pt x="16097" y="164116"/>
                  </a:lnTo>
                  <a:cubicBezTo>
                    <a:pt x="10859" y="165163"/>
                    <a:pt x="7144" y="169735"/>
                    <a:pt x="7144" y="175069"/>
                  </a:cubicBezTo>
                  <a:lnTo>
                    <a:pt x="7144" y="219646"/>
                  </a:lnTo>
                  <a:cubicBezTo>
                    <a:pt x="7144" y="224980"/>
                    <a:pt x="10859" y="229552"/>
                    <a:pt x="16097" y="230600"/>
                  </a:cubicBezTo>
                  <a:lnTo>
                    <a:pt x="58674" y="238982"/>
                  </a:lnTo>
                  <a:cubicBezTo>
                    <a:pt x="61531" y="248317"/>
                    <a:pt x="65246" y="257365"/>
                    <a:pt x="69913" y="265938"/>
                  </a:cubicBezTo>
                  <a:lnTo>
                    <a:pt x="46196" y="301466"/>
                  </a:lnTo>
                  <a:cubicBezTo>
                    <a:pt x="43244" y="305848"/>
                    <a:pt x="43815" y="311753"/>
                    <a:pt x="47625" y="315563"/>
                  </a:cubicBezTo>
                  <a:lnTo>
                    <a:pt x="79153" y="347091"/>
                  </a:lnTo>
                  <a:cubicBezTo>
                    <a:pt x="82963" y="350806"/>
                    <a:pt x="88773" y="351472"/>
                    <a:pt x="93250" y="348520"/>
                  </a:cubicBezTo>
                  <a:lnTo>
                    <a:pt x="128778" y="324802"/>
                  </a:lnTo>
                  <a:cubicBezTo>
                    <a:pt x="137351" y="329470"/>
                    <a:pt x="146399" y="333184"/>
                    <a:pt x="155734" y="336042"/>
                  </a:cubicBezTo>
                  <a:lnTo>
                    <a:pt x="164116" y="378619"/>
                  </a:lnTo>
                  <a:cubicBezTo>
                    <a:pt x="165163" y="383857"/>
                    <a:pt x="169736" y="387572"/>
                    <a:pt x="175070" y="387572"/>
                  </a:cubicBezTo>
                  <a:lnTo>
                    <a:pt x="219646" y="387572"/>
                  </a:lnTo>
                  <a:cubicBezTo>
                    <a:pt x="224980" y="387572"/>
                    <a:pt x="229553" y="383857"/>
                    <a:pt x="230600" y="378619"/>
                  </a:cubicBezTo>
                  <a:lnTo>
                    <a:pt x="238982" y="336042"/>
                  </a:lnTo>
                  <a:cubicBezTo>
                    <a:pt x="248317" y="333280"/>
                    <a:pt x="257365" y="329470"/>
                    <a:pt x="265938" y="324802"/>
                  </a:cubicBezTo>
                  <a:lnTo>
                    <a:pt x="301466" y="348520"/>
                  </a:lnTo>
                  <a:cubicBezTo>
                    <a:pt x="305943" y="351472"/>
                    <a:pt x="311753" y="350901"/>
                    <a:pt x="315563" y="347091"/>
                  </a:cubicBezTo>
                  <a:lnTo>
                    <a:pt x="347091" y="315563"/>
                  </a:lnTo>
                  <a:cubicBezTo>
                    <a:pt x="350901" y="311848"/>
                    <a:pt x="351377" y="305943"/>
                    <a:pt x="348520" y="301466"/>
                  </a:cubicBezTo>
                  <a:lnTo>
                    <a:pt x="324803" y="265938"/>
                  </a:lnTo>
                  <a:cubicBezTo>
                    <a:pt x="329470" y="257365"/>
                    <a:pt x="333185" y="248317"/>
                    <a:pt x="336042" y="238982"/>
                  </a:cubicBezTo>
                  <a:lnTo>
                    <a:pt x="378619" y="230600"/>
                  </a:lnTo>
                  <a:cubicBezTo>
                    <a:pt x="383857" y="229552"/>
                    <a:pt x="387572" y="224980"/>
                    <a:pt x="387572" y="219646"/>
                  </a:cubicBezTo>
                  <a:lnTo>
                    <a:pt x="387572" y="175069"/>
                  </a:lnTo>
                  <a:cubicBezTo>
                    <a:pt x="387668" y="169735"/>
                    <a:pt x="383857" y="165163"/>
                    <a:pt x="378619" y="164116"/>
                  </a:cubicBezTo>
                  <a:close/>
                  <a:moveTo>
                    <a:pt x="197358" y="297656"/>
                  </a:moveTo>
                  <a:cubicBezTo>
                    <a:pt x="142018" y="297656"/>
                    <a:pt x="97060" y="252698"/>
                    <a:pt x="97060" y="197358"/>
                  </a:cubicBezTo>
                  <a:cubicBezTo>
                    <a:pt x="97060" y="142018"/>
                    <a:pt x="142018" y="97060"/>
                    <a:pt x="197358" y="97060"/>
                  </a:cubicBezTo>
                  <a:cubicBezTo>
                    <a:pt x="252698" y="97060"/>
                    <a:pt x="297656" y="142018"/>
                    <a:pt x="297656" y="197358"/>
                  </a:cubicBezTo>
                  <a:cubicBezTo>
                    <a:pt x="297656" y="252698"/>
                    <a:pt x="252698" y="297656"/>
                    <a:pt x="197358" y="2976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74" name="그룹 320">
            <a:extLst>
              <a:ext uri="{FF2B5EF4-FFF2-40B4-BE49-F238E27FC236}">
                <a16:creationId xmlns="" xmlns:a16="http://schemas.microsoft.com/office/drawing/2014/main" id="{EEA61663-E8A2-467D-850E-76675300E1CE}"/>
              </a:ext>
            </a:extLst>
          </p:cNvPr>
          <p:cNvGrpSpPr/>
          <p:nvPr/>
        </p:nvGrpSpPr>
        <p:grpSpPr>
          <a:xfrm>
            <a:off x="5402097" y="2624583"/>
            <a:ext cx="296037" cy="392946"/>
            <a:chOff x="7512549" y="897119"/>
            <a:chExt cx="296037" cy="392946"/>
          </a:xfrm>
          <a:solidFill>
            <a:schemeClr val="bg1"/>
          </a:solidFill>
        </p:grpSpPr>
        <p:sp>
          <p:nvSpPr>
            <p:cNvPr id="75" name="자유형: 도형 321">
              <a:extLst>
                <a:ext uri="{FF2B5EF4-FFF2-40B4-BE49-F238E27FC236}">
                  <a16:creationId xmlns="" xmlns:a16="http://schemas.microsoft.com/office/drawing/2014/main" id="{29489784-717E-4275-B72A-8A602E132DA9}"/>
                </a:ext>
              </a:extLst>
            </p:cNvPr>
            <p:cNvSpPr/>
            <p:nvPr/>
          </p:nvSpPr>
          <p:spPr>
            <a:xfrm>
              <a:off x="7579415" y="986980"/>
              <a:ext cx="76200" cy="57150"/>
            </a:xfrm>
            <a:custGeom>
              <a:avLst/>
              <a:gdLst>
                <a:gd name="connsiteX0" fmla="*/ 7144 w 76200"/>
                <a:gd name="connsiteY0" fmla="*/ 7144 h 57150"/>
                <a:gd name="connsiteX1" fmla="*/ 74009 w 76200"/>
                <a:gd name="connsiteY1" fmla="*/ 7144 h 57150"/>
                <a:gd name="connsiteX2" fmla="*/ 74009 w 76200"/>
                <a:gd name="connsiteY2" fmla="*/ 51721 h 57150"/>
                <a:gd name="connsiteX3" fmla="*/ 7144 w 76200"/>
                <a:gd name="connsiteY3" fmla="*/ 5172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57150">
                  <a:moveTo>
                    <a:pt x="7144" y="7144"/>
                  </a:moveTo>
                  <a:lnTo>
                    <a:pt x="74009" y="7144"/>
                  </a:lnTo>
                  <a:lnTo>
                    <a:pt x="74009" y="51721"/>
                  </a:lnTo>
                  <a:lnTo>
                    <a:pt x="7144" y="517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322">
              <a:extLst>
                <a:ext uri="{FF2B5EF4-FFF2-40B4-BE49-F238E27FC236}">
                  <a16:creationId xmlns="" xmlns:a16="http://schemas.microsoft.com/office/drawing/2014/main" id="{5BD4906A-A5E9-463F-B73E-C6334485DA04}"/>
                </a:ext>
              </a:extLst>
            </p:cNvPr>
            <p:cNvSpPr/>
            <p:nvPr/>
          </p:nvSpPr>
          <p:spPr>
            <a:xfrm>
              <a:off x="7713145" y="897119"/>
              <a:ext cx="57150" cy="266700"/>
            </a:xfrm>
            <a:custGeom>
              <a:avLst/>
              <a:gdLst>
                <a:gd name="connsiteX0" fmla="*/ 51721 w 57150"/>
                <a:gd name="connsiteY0" fmla="*/ 259978 h 266700"/>
                <a:gd name="connsiteX1" fmla="*/ 51721 w 57150"/>
                <a:gd name="connsiteY1" fmla="*/ 56810 h 266700"/>
                <a:gd name="connsiteX2" fmla="*/ 24099 w 57150"/>
                <a:gd name="connsiteY2" fmla="*/ 8708 h 266700"/>
                <a:gd name="connsiteX3" fmla="*/ 7144 w 57150"/>
                <a:gd name="connsiteY3" fmla="*/ 18329 h 266700"/>
                <a:gd name="connsiteX4" fmla="*/ 7144 w 57150"/>
                <a:gd name="connsiteY4" fmla="*/ 253787 h 266700"/>
                <a:gd name="connsiteX5" fmla="*/ 29433 w 57150"/>
                <a:gd name="connsiteY5" fmla="*/ 253787 h 266700"/>
                <a:gd name="connsiteX6" fmla="*/ 51721 w 57150"/>
                <a:gd name="connsiteY6" fmla="*/ 259978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66700">
                  <a:moveTo>
                    <a:pt x="51721" y="259978"/>
                  </a:moveTo>
                  <a:lnTo>
                    <a:pt x="51721" y="56810"/>
                  </a:lnTo>
                  <a:cubicBezTo>
                    <a:pt x="51721" y="36331"/>
                    <a:pt x="40672" y="18424"/>
                    <a:pt x="24099" y="8708"/>
                  </a:cubicBezTo>
                  <a:cubicBezTo>
                    <a:pt x="16574" y="4327"/>
                    <a:pt x="7144" y="9661"/>
                    <a:pt x="7144" y="18329"/>
                  </a:cubicBezTo>
                  <a:lnTo>
                    <a:pt x="7144" y="253787"/>
                  </a:lnTo>
                  <a:lnTo>
                    <a:pt x="29433" y="253787"/>
                  </a:lnTo>
                  <a:cubicBezTo>
                    <a:pt x="37529" y="253787"/>
                    <a:pt x="45149" y="256168"/>
                    <a:pt x="51721" y="2599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323">
              <a:extLst>
                <a:ext uri="{FF2B5EF4-FFF2-40B4-BE49-F238E27FC236}">
                  <a16:creationId xmlns="" xmlns:a16="http://schemas.microsoft.com/office/drawing/2014/main" id="{8056283D-BCD3-4F64-831C-CCD66DBB065D}"/>
                </a:ext>
              </a:extLst>
            </p:cNvPr>
            <p:cNvSpPr/>
            <p:nvPr/>
          </p:nvSpPr>
          <p:spPr>
            <a:xfrm>
              <a:off x="7512549" y="920114"/>
              <a:ext cx="257175" cy="304800"/>
            </a:xfrm>
            <a:custGeom>
              <a:avLst/>
              <a:gdLst>
                <a:gd name="connsiteX0" fmla="*/ 229553 w 257175"/>
                <a:gd name="connsiteY0" fmla="*/ 297656 h 304800"/>
                <a:gd name="connsiteX1" fmla="*/ 252222 w 257175"/>
                <a:gd name="connsiteY1" fmla="*/ 276987 h 304800"/>
                <a:gd name="connsiteX2" fmla="*/ 230029 w 257175"/>
                <a:gd name="connsiteY2" fmla="*/ 253079 h 304800"/>
                <a:gd name="connsiteX3" fmla="*/ 196596 w 257175"/>
                <a:gd name="connsiteY3" fmla="*/ 253079 h 304800"/>
                <a:gd name="connsiteX4" fmla="*/ 185452 w 257175"/>
                <a:gd name="connsiteY4" fmla="*/ 241935 h 304800"/>
                <a:gd name="connsiteX5" fmla="*/ 185452 w 257175"/>
                <a:gd name="connsiteY5" fmla="*/ 7144 h 304800"/>
                <a:gd name="connsiteX6" fmla="*/ 40577 w 257175"/>
                <a:gd name="connsiteY6" fmla="*/ 7144 h 304800"/>
                <a:gd name="connsiteX7" fmla="*/ 7144 w 257175"/>
                <a:gd name="connsiteY7" fmla="*/ 40577 h 304800"/>
                <a:gd name="connsiteX8" fmla="*/ 7144 w 257175"/>
                <a:gd name="connsiteY8" fmla="*/ 303848 h 304800"/>
                <a:gd name="connsiteX9" fmla="*/ 29433 w 257175"/>
                <a:gd name="connsiteY9" fmla="*/ 297656 h 304800"/>
                <a:gd name="connsiteX10" fmla="*/ 229553 w 257175"/>
                <a:gd name="connsiteY10" fmla="*/ 297656 h 304800"/>
                <a:gd name="connsiteX11" fmla="*/ 62865 w 257175"/>
                <a:gd name="connsiteY11" fmla="*/ 51721 h 304800"/>
                <a:gd name="connsiteX12" fmla="*/ 152019 w 257175"/>
                <a:gd name="connsiteY12" fmla="*/ 51721 h 304800"/>
                <a:gd name="connsiteX13" fmla="*/ 163163 w 257175"/>
                <a:gd name="connsiteY13" fmla="*/ 62865 h 304800"/>
                <a:gd name="connsiteX14" fmla="*/ 163163 w 257175"/>
                <a:gd name="connsiteY14" fmla="*/ 129731 h 304800"/>
                <a:gd name="connsiteX15" fmla="*/ 152019 w 257175"/>
                <a:gd name="connsiteY15" fmla="*/ 140875 h 304800"/>
                <a:gd name="connsiteX16" fmla="*/ 62865 w 257175"/>
                <a:gd name="connsiteY16" fmla="*/ 140875 h 304800"/>
                <a:gd name="connsiteX17" fmla="*/ 51721 w 257175"/>
                <a:gd name="connsiteY17" fmla="*/ 129731 h 304800"/>
                <a:gd name="connsiteX18" fmla="*/ 51721 w 257175"/>
                <a:gd name="connsiteY18" fmla="*/ 62865 h 304800"/>
                <a:gd name="connsiteX19" fmla="*/ 62865 w 257175"/>
                <a:gd name="connsiteY19" fmla="*/ 51721 h 304800"/>
                <a:gd name="connsiteX20" fmla="*/ 62865 w 257175"/>
                <a:gd name="connsiteY20" fmla="*/ 163925 h 304800"/>
                <a:gd name="connsiteX21" fmla="*/ 151734 w 257175"/>
                <a:gd name="connsiteY21" fmla="*/ 163925 h 304800"/>
                <a:gd name="connsiteX22" fmla="*/ 163068 w 257175"/>
                <a:gd name="connsiteY22" fmla="*/ 173831 h 304800"/>
                <a:gd name="connsiteX23" fmla="*/ 152019 w 257175"/>
                <a:gd name="connsiteY23" fmla="*/ 186214 h 304800"/>
                <a:gd name="connsiteX24" fmla="*/ 63151 w 257175"/>
                <a:gd name="connsiteY24" fmla="*/ 186214 h 304800"/>
                <a:gd name="connsiteX25" fmla="*/ 51816 w 257175"/>
                <a:gd name="connsiteY25" fmla="*/ 176308 h 304800"/>
                <a:gd name="connsiteX26" fmla="*/ 62865 w 257175"/>
                <a:gd name="connsiteY26" fmla="*/ 163925 h 304800"/>
                <a:gd name="connsiteX27" fmla="*/ 62865 w 257175"/>
                <a:gd name="connsiteY27" fmla="*/ 208502 h 304800"/>
                <a:gd name="connsiteX28" fmla="*/ 151734 w 257175"/>
                <a:gd name="connsiteY28" fmla="*/ 208502 h 304800"/>
                <a:gd name="connsiteX29" fmla="*/ 163068 w 257175"/>
                <a:gd name="connsiteY29" fmla="*/ 218408 h 304800"/>
                <a:gd name="connsiteX30" fmla="*/ 152019 w 257175"/>
                <a:gd name="connsiteY30" fmla="*/ 230791 h 304800"/>
                <a:gd name="connsiteX31" fmla="*/ 63151 w 257175"/>
                <a:gd name="connsiteY31" fmla="*/ 230791 h 304800"/>
                <a:gd name="connsiteX32" fmla="*/ 51816 w 257175"/>
                <a:gd name="connsiteY32" fmla="*/ 220885 h 304800"/>
                <a:gd name="connsiteX33" fmla="*/ 62865 w 257175"/>
                <a:gd name="connsiteY33" fmla="*/ 208502 h 304800"/>
                <a:gd name="connsiteX34" fmla="*/ 62865 w 257175"/>
                <a:gd name="connsiteY34" fmla="*/ 253079 h 304800"/>
                <a:gd name="connsiteX35" fmla="*/ 151734 w 257175"/>
                <a:gd name="connsiteY35" fmla="*/ 253079 h 304800"/>
                <a:gd name="connsiteX36" fmla="*/ 163068 w 257175"/>
                <a:gd name="connsiteY36" fmla="*/ 262985 h 304800"/>
                <a:gd name="connsiteX37" fmla="*/ 152019 w 257175"/>
                <a:gd name="connsiteY37" fmla="*/ 275368 h 304800"/>
                <a:gd name="connsiteX38" fmla="*/ 63151 w 257175"/>
                <a:gd name="connsiteY38" fmla="*/ 275368 h 304800"/>
                <a:gd name="connsiteX39" fmla="*/ 51816 w 257175"/>
                <a:gd name="connsiteY39" fmla="*/ 265462 h 304800"/>
                <a:gd name="connsiteX40" fmla="*/ 62865 w 257175"/>
                <a:gd name="connsiteY40" fmla="*/ 25307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57175" h="304800">
                  <a:moveTo>
                    <a:pt x="229553" y="297656"/>
                  </a:moveTo>
                  <a:cubicBezTo>
                    <a:pt x="241268" y="297656"/>
                    <a:pt x="251365" y="288703"/>
                    <a:pt x="252222" y="276987"/>
                  </a:cubicBezTo>
                  <a:cubicBezTo>
                    <a:pt x="253175" y="263938"/>
                    <a:pt x="242888" y="253079"/>
                    <a:pt x="230029" y="253079"/>
                  </a:cubicBezTo>
                  <a:lnTo>
                    <a:pt x="196596" y="253079"/>
                  </a:lnTo>
                  <a:cubicBezTo>
                    <a:pt x="190405" y="253079"/>
                    <a:pt x="185452" y="248126"/>
                    <a:pt x="185452" y="241935"/>
                  </a:cubicBezTo>
                  <a:lnTo>
                    <a:pt x="185452" y="7144"/>
                  </a:ln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lnTo>
                    <a:pt x="7144" y="303848"/>
                  </a:lnTo>
                  <a:cubicBezTo>
                    <a:pt x="13716" y="300038"/>
                    <a:pt x="21241" y="297656"/>
                    <a:pt x="29433" y="297656"/>
                  </a:cubicBezTo>
                  <a:lnTo>
                    <a:pt x="229553" y="297656"/>
                  </a:lnTo>
                  <a:close/>
                  <a:moveTo>
                    <a:pt x="62865" y="51721"/>
                  </a:moveTo>
                  <a:lnTo>
                    <a:pt x="152019" y="51721"/>
                  </a:lnTo>
                  <a:cubicBezTo>
                    <a:pt x="158211" y="51721"/>
                    <a:pt x="163163" y="56674"/>
                    <a:pt x="163163" y="62865"/>
                  </a:cubicBezTo>
                  <a:lnTo>
                    <a:pt x="163163" y="129731"/>
                  </a:lnTo>
                  <a:cubicBezTo>
                    <a:pt x="163163" y="135922"/>
                    <a:pt x="158211" y="140875"/>
                    <a:pt x="152019" y="140875"/>
                  </a:cubicBezTo>
                  <a:lnTo>
                    <a:pt x="62865" y="140875"/>
                  </a:lnTo>
                  <a:cubicBezTo>
                    <a:pt x="56674" y="140875"/>
                    <a:pt x="51721" y="135922"/>
                    <a:pt x="51721" y="129731"/>
                  </a:cubicBezTo>
                  <a:lnTo>
                    <a:pt x="51721" y="62865"/>
                  </a:lnTo>
                  <a:cubicBezTo>
                    <a:pt x="51721" y="56769"/>
                    <a:pt x="56674" y="51721"/>
                    <a:pt x="62865" y="51721"/>
                  </a:cubicBezTo>
                  <a:close/>
                  <a:moveTo>
                    <a:pt x="62865" y="163925"/>
                  </a:moveTo>
                  <a:lnTo>
                    <a:pt x="151734" y="163925"/>
                  </a:lnTo>
                  <a:cubicBezTo>
                    <a:pt x="157449" y="163925"/>
                    <a:pt x="162496" y="168116"/>
                    <a:pt x="163068" y="173831"/>
                  </a:cubicBezTo>
                  <a:cubicBezTo>
                    <a:pt x="163830" y="180594"/>
                    <a:pt x="158591" y="186214"/>
                    <a:pt x="152019" y="186214"/>
                  </a:cubicBezTo>
                  <a:lnTo>
                    <a:pt x="63151" y="186214"/>
                  </a:lnTo>
                  <a:cubicBezTo>
                    <a:pt x="57436" y="186214"/>
                    <a:pt x="52388" y="182023"/>
                    <a:pt x="51816" y="176308"/>
                  </a:cubicBezTo>
                  <a:cubicBezTo>
                    <a:pt x="51054" y="169640"/>
                    <a:pt x="56293" y="163925"/>
                    <a:pt x="62865" y="163925"/>
                  </a:cubicBezTo>
                  <a:close/>
                  <a:moveTo>
                    <a:pt x="62865" y="208502"/>
                  </a:moveTo>
                  <a:lnTo>
                    <a:pt x="151734" y="208502"/>
                  </a:lnTo>
                  <a:cubicBezTo>
                    <a:pt x="157449" y="208502"/>
                    <a:pt x="162496" y="212693"/>
                    <a:pt x="163068" y="218408"/>
                  </a:cubicBezTo>
                  <a:cubicBezTo>
                    <a:pt x="163830" y="225171"/>
                    <a:pt x="158591" y="230791"/>
                    <a:pt x="152019" y="230791"/>
                  </a:cubicBezTo>
                  <a:lnTo>
                    <a:pt x="63151" y="230791"/>
                  </a:lnTo>
                  <a:cubicBezTo>
                    <a:pt x="57436" y="230791"/>
                    <a:pt x="52388" y="226600"/>
                    <a:pt x="51816" y="220885"/>
                  </a:cubicBezTo>
                  <a:cubicBezTo>
                    <a:pt x="51054" y="214217"/>
                    <a:pt x="56293" y="208502"/>
                    <a:pt x="62865" y="208502"/>
                  </a:cubicBezTo>
                  <a:close/>
                  <a:moveTo>
                    <a:pt x="62865" y="253079"/>
                  </a:moveTo>
                  <a:lnTo>
                    <a:pt x="151734" y="253079"/>
                  </a:lnTo>
                  <a:cubicBezTo>
                    <a:pt x="157449" y="253079"/>
                    <a:pt x="162496" y="257270"/>
                    <a:pt x="163068" y="262985"/>
                  </a:cubicBezTo>
                  <a:cubicBezTo>
                    <a:pt x="163830" y="269748"/>
                    <a:pt x="158591" y="275368"/>
                    <a:pt x="152019" y="275368"/>
                  </a:cubicBezTo>
                  <a:lnTo>
                    <a:pt x="63151" y="275368"/>
                  </a:lnTo>
                  <a:cubicBezTo>
                    <a:pt x="57436" y="275368"/>
                    <a:pt x="52388" y="271177"/>
                    <a:pt x="51816" y="265462"/>
                  </a:cubicBezTo>
                  <a:cubicBezTo>
                    <a:pt x="51054" y="258794"/>
                    <a:pt x="56293" y="253079"/>
                    <a:pt x="62865" y="2530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324">
              <a:extLst>
                <a:ext uri="{FF2B5EF4-FFF2-40B4-BE49-F238E27FC236}">
                  <a16:creationId xmlns="" xmlns:a16="http://schemas.microsoft.com/office/drawing/2014/main" id="{0E25B294-A600-4B9B-803E-7C89940D4218}"/>
                </a:ext>
              </a:extLst>
            </p:cNvPr>
            <p:cNvSpPr/>
            <p:nvPr/>
          </p:nvSpPr>
          <p:spPr>
            <a:xfrm>
              <a:off x="7512583" y="1232915"/>
              <a:ext cx="276225" cy="57150"/>
            </a:xfrm>
            <a:custGeom>
              <a:avLst/>
              <a:gdLst>
                <a:gd name="connsiteX0" fmla="*/ 207706 w 276225"/>
                <a:gd name="connsiteY0" fmla="*/ 7144 h 57150"/>
                <a:gd name="connsiteX1" fmla="*/ 29874 w 276225"/>
                <a:gd name="connsiteY1" fmla="*/ 7144 h 57150"/>
                <a:gd name="connsiteX2" fmla="*/ 7205 w 276225"/>
                <a:gd name="connsiteY2" fmla="*/ 27718 h 57150"/>
                <a:gd name="connsiteX3" fmla="*/ 29398 w 276225"/>
                <a:gd name="connsiteY3" fmla="*/ 51721 h 57150"/>
                <a:gd name="connsiteX4" fmla="*/ 263428 w 276225"/>
                <a:gd name="connsiteY4" fmla="*/ 51721 h 57150"/>
                <a:gd name="connsiteX5" fmla="*/ 274572 w 276225"/>
                <a:gd name="connsiteY5" fmla="*/ 40577 h 57150"/>
                <a:gd name="connsiteX6" fmla="*/ 274572 w 276225"/>
                <a:gd name="connsiteY6" fmla="*/ 7144 h 57150"/>
                <a:gd name="connsiteX7" fmla="*/ 207706 w 276225"/>
                <a:gd name="connsiteY7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225" h="57150">
                  <a:moveTo>
                    <a:pt x="207706" y="7144"/>
                  </a:moveTo>
                  <a:lnTo>
                    <a:pt x="29874" y="7144"/>
                  </a:lnTo>
                  <a:cubicBezTo>
                    <a:pt x="18159" y="7144"/>
                    <a:pt x="8062" y="16097"/>
                    <a:pt x="7205" y="27718"/>
                  </a:cubicBezTo>
                  <a:cubicBezTo>
                    <a:pt x="6253" y="40767"/>
                    <a:pt x="16540" y="51721"/>
                    <a:pt x="29398" y="51721"/>
                  </a:cubicBezTo>
                  <a:lnTo>
                    <a:pt x="263428" y="51721"/>
                  </a:lnTo>
                  <a:cubicBezTo>
                    <a:pt x="269619" y="51721"/>
                    <a:pt x="274572" y="46768"/>
                    <a:pt x="274572" y="40577"/>
                  </a:cubicBezTo>
                  <a:lnTo>
                    <a:pt x="274572" y="7144"/>
                  </a:lnTo>
                  <a:lnTo>
                    <a:pt x="207706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325">
              <a:extLst>
                <a:ext uri="{FF2B5EF4-FFF2-40B4-BE49-F238E27FC236}">
                  <a16:creationId xmlns="" xmlns:a16="http://schemas.microsoft.com/office/drawing/2014/main" id="{350AA90F-226B-40DE-A4B3-CAE20474B81E}"/>
                </a:ext>
              </a:extLst>
            </p:cNvPr>
            <p:cNvSpPr/>
            <p:nvPr/>
          </p:nvSpPr>
          <p:spPr>
            <a:xfrm>
              <a:off x="7780011" y="964692"/>
              <a:ext cx="28575" cy="257175"/>
            </a:xfrm>
            <a:custGeom>
              <a:avLst/>
              <a:gdLst>
                <a:gd name="connsiteX0" fmla="*/ 18288 w 28575"/>
                <a:gd name="connsiteY0" fmla="*/ 7144 h 257175"/>
                <a:gd name="connsiteX1" fmla="*/ 7144 w 28575"/>
                <a:gd name="connsiteY1" fmla="*/ 7144 h 257175"/>
                <a:gd name="connsiteX2" fmla="*/ 7144 w 28575"/>
                <a:gd name="connsiteY2" fmla="*/ 253079 h 257175"/>
                <a:gd name="connsiteX3" fmla="*/ 20384 w 28575"/>
                <a:gd name="connsiteY3" fmla="*/ 253079 h 257175"/>
                <a:gd name="connsiteX4" fmla="*/ 29433 w 28575"/>
                <a:gd name="connsiteY4" fmla="*/ 244031 h 257175"/>
                <a:gd name="connsiteX5" fmla="*/ 29433 w 28575"/>
                <a:gd name="connsiteY5" fmla="*/ 18288 h 257175"/>
                <a:gd name="connsiteX6" fmla="*/ 18288 w 28575"/>
                <a:gd name="connsiteY6" fmla="*/ 7144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257175">
                  <a:moveTo>
                    <a:pt x="18288" y="7144"/>
                  </a:moveTo>
                  <a:lnTo>
                    <a:pt x="7144" y="7144"/>
                  </a:lnTo>
                  <a:lnTo>
                    <a:pt x="7144" y="253079"/>
                  </a:lnTo>
                  <a:lnTo>
                    <a:pt x="20384" y="253079"/>
                  </a:lnTo>
                  <a:cubicBezTo>
                    <a:pt x="25432" y="253079"/>
                    <a:pt x="29433" y="248983"/>
                    <a:pt x="29433" y="244031"/>
                  </a:cubicBezTo>
                  <a:lnTo>
                    <a:pt x="29433" y="18288"/>
                  </a:lnTo>
                  <a:cubicBezTo>
                    <a:pt x="29433" y="12192"/>
                    <a:pt x="24479" y="7144"/>
                    <a:pt x="1828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80" name="그룹 223">
            <a:extLst>
              <a:ext uri="{FF2B5EF4-FFF2-40B4-BE49-F238E27FC236}">
                <a16:creationId xmlns="" xmlns:a16="http://schemas.microsoft.com/office/drawing/2014/main" id="{D8453374-4D72-4751-8CD8-FB4FAF3DCB74}"/>
              </a:ext>
            </a:extLst>
          </p:cNvPr>
          <p:cNvGrpSpPr/>
          <p:nvPr/>
        </p:nvGrpSpPr>
        <p:grpSpPr>
          <a:xfrm>
            <a:off x="5367110" y="4786010"/>
            <a:ext cx="390525" cy="390525"/>
            <a:chOff x="7461714" y="4896428"/>
            <a:chExt cx="390525" cy="390525"/>
          </a:xfrm>
          <a:solidFill>
            <a:schemeClr val="bg1"/>
          </a:solidFill>
        </p:grpSpPr>
        <p:sp>
          <p:nvSpPr>
            <p:cNvPr id="81" name="자유형: 도형 224">
              <a:extLst>
                <a:ext uri="{FF2B5EF4-FFF2-40B4-BE49-F238E27FC236}">
                  <a16:creationId xmlns="" xmlns:a16="http://schemas.microsoft.com/office/drawing/2014/main" id="{D3D0F904-0FE1-47B2-8E1D-FCC411ED7057}"/>
                </a:ext>
              </a:extLst>
            </p:cNvPr>
            <p:cNvSpPr/>
            <p:nvPr/>
          </p:nvSpPr>
          <p:spPr>
            <a:xfrm>
              <a:off x="7461714" y="4896428"/>
              <a:ext cx="390525" cy="390525"/>
            </a:xfrm>
            <a:custGeom>
              <a:avLst/>
              <a:gdLst>
                <a:gd name="connsiteX0" fmla="*/ 386972 w 390525"/>
                <a:gd name="connsiteY0" fmla="*/ 175062 h 390525"/>
                <a:gd name="connsiteX1" fmla="*/ 386972 w 390525"/>
                <a:gd name="connsiteY1" fmla="*/ 175062 h 390525"/>
                <a:gd name="connsiteX2" fmla="*/ 378590 w 390525"/>
                <a:gd name="connsiteY2" fmla="*/ 160108 h 390525"/>
                <a:gd name="connsiteX3" fmla="*/ 356968 w 390525"/>
                <a:gd name="connsiteY3" fmla="*/ 143249 h 390525"/>
                <a:gd name="connsiteX4" fmla="*/ 365065 w 390525"/>
                <a:gd name="connsiteY4" fmla="*/ 116484 h 390525"/>
                <a:gd name="connsiteX5" fmla="*/ 363064 w 390525"/>
                <a:gd name="connsiteY5" fmla="*/ 99338 h 390525"/>
                <a:gd name="connsiteX6" fmla="*/ 349158 w 390525"/>
                <a:gd name="connsiteY6" fmla="*/ 89051 h 390525"/>
                <a:gd name="connsiteX7" fmla="*/ 322012 w 390525"/>
                <a:gd name="connsiteY7" fmla="*/ 82670 h 390525"/>
                <a:gd name="connsiteX8" fmla="*/ 318583 w 390525"/>
                <a:gd name="connsiteY8" fmla="*/ 54952 h 390525"/>
                <a:gd name="connsiteX9" fmla="*/ 309819 w 390525"/>
                <a:gd name="connsiteY9" fmla="*/ 40093 h 390525"/>
                <a:gd name="connsiteX10" fmla="*/ 292960 w 390525"/>
                <a:gd name="connsiteY10" fmla="*/ 36378 h 390525"/>
                <a:gd name="connsiteX11" fmla="*/ 265528 w 390525"/>
                <a:gd name="connsiteY11" fmla="*/ 41617 h 390525"/>
                <a:gd name="connsiteX12" fmla="*/ 251050 w 390525"/>
                <a:gd name="connsiteY12" fmla="*/ 17709 h 390525"/>
                <a:gd name="connsiteX13" fmla="*/ 222951 w 390525"/>
                <a:gd name="connsiteY13" fmla="*/ 9327 h 390525"/>
                <a:gd name="connsiteX14" fmla="*/ 220951 w 390525"/>
                <a:gd name="connsiteY14" fmla="*/ 10470 h 390525"/>
                <a:gd name="connsiteX15" fmla="*/ 197139 w 390525"/>
                <a:gd name="connsiteY15" fmla="*/ 27044 h 390525"/>
                <a:gd name="connsiteX16" fmla="*/ 174183 w 390525"/>
                <a:gd name="connsiteY16" fmla="*/ 11042 h 390525"/>
                <a:gd name="connsiteX17" fmla="*/ 157229 w 390525"/>
                <a:gd name="connsiteY17" fmla="*/ 7613 h 390525"/>
                <a:gd name="connsiteX18" fmla="*/ 143132 w 390525"/>
                <a:gd name="connsiteY18" fmla="*/ 17614 h 390525"/>
                <a:gd name="connsiteX19" fmla="*/ 128654 w 390525"/>
                <a:gd name="connsiteY19" fmla="*/ 41522 h 390525"/>
                <a:gd name="connsiteX20" fmla="*/ 101222 w 390525"/>
                <a:gd name="connsiteY20" fmla="*/ 36283 h 390525"/>
                <a:gd name="connsiteX21" fmla="*/ 84363 w 390525"/>
                <a:gd name="connsiteY21" fmla="*/ 39998 h 390525"/>
                <a:gd name="connsiteX22" fmla="*/ 75600 w 390525"/>
                <a:gd name="connsiteY22" fmla="*/ 54857 h 390525"/>
                <a:gd name="connsiteX23" fmla="*/ 72171 w 390525"/>
                <a:gd name="connsiteY23" fmla="*/ 82575 h 390525"/>
                <a:gd name="connsiteX24" fmla="*/ 43405 w 390525"/>
                <a:gd name="connsiteY24" fmla="*/ 89242 h 390525"/>
                <a:gd name="connsiteX25" fmla="*/ 42072 w 390525"/>
                <a:gd name="connsiteY25" fmla="*/ 89718 h 390525"/>
                <a:gd name="connsiteX26" fmla="*/ 41595 w 390525"/>
                <a:gd name="connsiteY26" fmla="*/ 89909 h 390525"/>
                <a:gd name="connsiteX27" fmla="*/ 29213 w 390525"/>
                <a:gd name="connsiteY27" fmla="*/ 116293 h 390525"/>
                <a:gd name="connsiteX28" fmla="*/ 37309 w 390525"/>
                <a:gd name="connsiteY28" fmla="*/ 143058 h 390525"/>
                <a:gd name="connsiteX29" fmla="*/ 14735 w 390525"/>
                <a:gd name="connsiteY29" fmla="*/ 160584 h 390525"/>
                <a:gd name="connsiteX30" fmla="*/ 13401 w 390525"/>
                <a:gd name="connsiteY30" fmla="*/ 161727 h 390525"/>
                <a:gd name="connsiteX31" fmla="*/ 13020 w 390525"/>
                <a:gd name="connsiteY31" fmla="*/ 162108 h 390525"/>
                <a:gd name="connsiteX32" fmla="*/ 12354 w 390525"/>
                <a:gd name="connsiteY32" fmla="*/ 191255 h 390525"/>
                <a:gd name="connsiteX33" fmla="*/ 29975 w 390525"/>
                <a:gd name="connsiteY33" fmla="*/ 212400 h 390525"/>
                <a:gd name="connsiteX34" fmla="*/ 15687 w 390525"/>
                <a:gd name="connsiteY34" fmla="*/ 238308 h 390525"/>
                <a:gd name="connsiteX35" fmla="*/ 15116 w 390525"/>
                <a:gd name="connsiteY35" fmla="*/ 239642 h 390525"/>
                <a:gd name="connsiteX36" fmla="*/ 14926 w 390525"/>
                <a:gd name="connsiteY36" fmla="*/ 240118 h 390525"/>
                <a:gd name="connsiteX37" fmla="*/ 26260 w 390525"/>
                <a:gd name="connsiteY37" fmla="*/ 267074 h 390525"/>
                <a:gd name="connsiteX38" fmla="*/ 51501 w 390525"/>
                <a:gd name="connsiteY38" fmla="*/ 278885 h 390525"/>
                <a:gd name="connsiteX39" fmla="*/ 49120 w 390525"/>
                <a:gd name="connsiteY39" fmla="*/ 306698 h 390525"/>
                <a:gd name="connsiteX40" fmla="*/ 54645 w 390525"/>
                <a:gd name="connsiteY40" fmla="*/ 323081 h 390525"/>
                <a:gd name="connsiteX41" fmla="*/ 70361 w 390525"/>
                <a:gd name="connsiteY41" fmla="*/ 330225 h 390525"/>
                <a:gd name="connsiteX42" fmla="*/ 98269 w 390525"/>
                <a:gd name="connsiteY42" fmla="*/ 330796 h 390525"/>
                <a:gd name="connsiteX43" fmla="*/ 107413 w 390525"/>
                <a:gd name="connsiteY43" fmla="*/ 357180 h 390525"/>
                <a:gd name="connsiteX44" fmla="*/ 119129 w 390525"/>
                <a:gd name="connsiteY44" fmla="*/ 369849 h 390525"/>
                <a:gd name="connsiteX45" fmla="*/ 136369 w 390525"/>
                <a:gd name="connsiteY45" fmla="*/ 370039 h 390525"/>
                <a:gd name="connsiteX46" fmla="*/ 162087 w 390525"/>
                <a:gd name="connsiteY46" fmla="*/ 359180 h 390525"/>
                <a:gd name="connsiteX47" fmla="*/ 182280 w 390525"/>
                <a:gd name="connsiteY47" fmla="*/ 380707 h 390525"/>
                <a:gd name="connsiteX48" fmla="*/ 183328 w 390525"/>
                <a:gd name="connsiteY48" fmla="*/ 381660 h 390525"/>
                <a:gd name="connsiteX49" fmla="*/ 183708 w 390525"/>
                <a:gd name="connsiteY49" fmla="*/ 381945 h 390525"/>
                <a:gd name="connsiteX50" fmla="*/ 196948 w 390525"/>
                <a:gd name="connsiteY50" fmla="*/ 386327 h 390525"/>
                <a:gd name="connsiteX51" fmla="*/ 212759 w 390525"/>
                <a:gd name="connsiteY51" fmla="*/ 379469 h 390525"/>
                <a:gd name="connsiteX52" fmla="*/ 231809 w 390525"/>
                <a:gd name="connsiteY52" fmla="*/ 359085 h 390525"/>
                <a:gd name="connsiteX53" fmla="*/ 257527 w 390525"/>
                <a:gd name="connsiteY53" fmla="*/ 369944 h 390525"/>
                <a:gd name="connsiteX54" fmla="*/ 274767 w 390525"/>
                <a:gd name="connsiteY54" fmla="*/ 369753 h 390525"/>
                <a:gd name="connsiteX55" fmla="*/ 286483 w 390525"/>
                <a:gd name="connsiteY55" fmla="*/ 357085 h 390525"/>
                <a:gd name="connsiteX56" fmla="*/ 295627 w 390525"/>
                <a:gd name="connsiteY56" fmla="*/ 330701 h 390525"/>
                <a:gd name="connsiteX57" fmla="*/ 325155 w 390525"/>
                <a:gd name="connsiteY57" fmla="*/ 330129 h 390525"/>
                <a:gd name="connsiteX58" fmla="*/ 326583 w 390525"/>
                <a:gd name="connsiteY58" fmla="*/ 329939 h 390525"/>
                <a:gd name="connsiteX59" fmla="*/ 327059 w 390525"/>
                <a:gd name="connsiteY59" fmla="*/ 329843 h 390525"/>
                <a:gd name="connsiteX60" fmla="*/ 344776 w 390525"/>
                <a:gd name="connsiteY60" fmla="*/ 306602 h 390525"/>
                <a:gd name="connsiteX61" fmla="*/ 342395 w 390525"/>
                <a:gd name="connsiteY61" fmla="*/ 278789 h 390525"/>
                <a:gd name="connsiteX62" fmla="*/ 367636 w 390525"/>
                <a:gd name="connsiteY62" fmla="*/ 266978 h 390525"/>
                <a:gd name="connsiteX63" fmla="*/ 379066 w 390525"/>
                <a:gd name="connsiteY63" fmla="*/ 254025 h 390525"/>
                <a:gd name="connsiteX64" fmla="*/ 377447 w 390525"/>
                <a:gd name="connsiteY64" fmla="*/ 236879 h 390525"/>
                <a:gd name="connsiteX65" fmla="*/ 363921 w 390525"/>
                <a:gd name="connsiteY65" fmla="*/ 212305 h 390525"/>
                <a:gd name="connsiteX66" fmla="*/ 381543 w 390525"/>
                <a:gd name="connsiteY66" fmla="*/ 191159 h 390525"/>
                <a:gd name="connsiteX67" fmla="*/ 386972 w 390525"/>
                <a:gd name="connsiteY67" fmla="*/ 175062 h 390525"/>
                <a:gd name="connsiteX68" fmla="*/ 198567 w 390525"/>
                <a:gd name="connsiteY68" fmla="*/ 291553 h 390525"/>
                <a:gd name="connsiteX69" fmla="*/ 103984 w 390525"/>
                <a:gd name="connsiteY69" fmla="*/ 196970 h 390525"/>
                <a:gd name="connsiteX70" fmla="*/ 198567 w 390525"/>
                <a:gd name="connsiteY70" fmla="*/ 102386 h 390525"/>
                <a:gd name="connsiteX71" fmla="*/ 293151 w 390525"/>
                <a:gd name="connsiteY71" fmla="*/ 196970 h 390525"/>
                <a:gd name="connsiteX72" fmla="*/ 198567 w 390525"/>
                <a:gd name="connsiteY72" fmla="*/ 29155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390525" h="390525">
                  <a:moveTo>
                    <a:pt x="386972" y="175062"/>
                  </a:moveTo>
                  <a:lnTo>
                    <a:pt x="386972" y="175062"/>
                  </a:lnTo>
                  <a:cubicBezTo>
                    <a:pt x="386305" y="169157"/>
                    <a:pt x="383257" y="163727"/>
                    <a:pt x="378590" y="160108"/>
                  </a:cubicBezTo>
                  <a:lnTo>
                    <a:pt x="356968" y="143249"/>
                  </a:lnTo>
                  <a:lnTo>
                    <a:pt x="365065" y="116484"/>
                  </a:lnTo>
                  <a:cubicBezTo>
                    <a:pt x="366779" y="110768"/>
                    <a:pt x="366112" y="104482"/>
                    <a:pt x="363064" y="99338"/>
                  </a:cubicBezTo>
                  <a:cubicBezTo>
                    <a:pt x="360112" y="94195"/>
                    <a:pt x="355063" y="90385"/>
                    <a:pt x="349158" y="89051"/>
                  </a:cubicBezTo>
                  <a:lnTo>
                    <a:pt x="322012" y="82670"/>
                  </a:lnTo>
                  <a:lnTo>
                    <a:pt x="318583" y="54952"/>
                  </a:lnTo>
                  <a:cubicBezTo>
                    <a:pt x="317821" y="49046"/>
                    <a:pt x="314677" y="43617"/>
                    <a:pt x="309819" y="40093"/>
                  </a:cubicBezTo>
                  <a:cubicBezTo>
                    <a:pt x="304962" y="36569"/>
                    <a:pt x="298866" y="35235"/>
                    <a:pt x="292960" y="36378"/>
                  </a:cubicBezTo>
                  <a:lnTo>
                    <a:pt x="265528" y="41617"/>
                  </a:lnTo>
                  <a:lnTo>
                    <a:pt x="251050" y="17709"/>
                  </a:lnTo>
                  <a:cubicBezTo>
                    <a:pt x="245335" y="8184"/>
                    <a:pt x="233238" y="4565"/>
                    <a:pt x="222951" y="9327"/>
                  </a:cubicBezTo>
                  <a:cubicBezTo>
                    <a:pt x="222190" y="9613"/>
                    <a:pt x="221523" y="10089"/>
                    <a:pt x="220951" y="10470"/>
                  </a:cubicBezTo>
                  <a:lnTo>
                    <a:pt x="197139" y="27044"/>
                  </a:lnTo>
                  <a:lnTo>
                    <a:pt x="174183" y="11042"/>
                  </a:lnTo>
                  <a:cubicBezTo>
                    <a:pt x="169325" y="7613"/>
                    <a:pt x="163135" y="6375"/>
                    <a:pt x="157229" y="7613"/>
                  </a:cubicBezTo>
                  <a:cubicBezTo>
                    <a:pt x="151418" y="8851"/>
                    <a:pt x="146275" y="12470"/>
                    <a:pt x="143132" y="17614"/>
                  </a:cubicBezTo>
                  <a:lnTo>
                    <a:pt x="128654" y="41522"/>
                  </a:lnTo>
                  <a:lnTo>
                    <a:pt x="101222" y="36283"/>
                  </a:lnTo>
                  <a:cubicBezTo>
                    <a:pt x="95317" y="35140"/>
                    <a:pt x="89221" y="36569"/>
                    <a:pt x="84363" y="39998"/>
                  </a:cubicBezTo>
                  <a:cubicBezTo>
                    <a:pt x="79505" y="43522"/>
                    <a:pt x="76362" y="48951"/>
                    <a:pt x="75600" y="54857"/>
                  </a:cubicBezTo>
                  <a:lnTo>
                    <a:pt x="72171" y="82575"/>
                  </a:lnTo>
                  <a:lnTo>
                    <a:pt x="43405" y="89242"/>
                  </a:lnTo>
                  <a:lnTo>
                    <a:pt x="42072" y="89718"/>
                  </a:lnTo>
                  <a:lnTo>
                    <a:pt x="41595" y="89909"/>
                  </a:lnTo>
                  <a:cubicBezTo>
                    <a:pt x="31118" y="94481"/>
                    <a:pt x="25879" y="105625"/>
                    <a:pt x="29213" y="116293"/>
                  </a:cubicBezTo>
                  <a:lnTo>
                    <a:pt x="37309" y="143058"/>
                  </a:lnTo>
                  <a:lnTo>
                    <a:pt x="14735" y="160584"/>
                  </a:lnTo>
                  <a:lnTo>
                    <a:pt x="13401" y="161727"/>
                  </a:lnTo>
                  <a:lnTo>
                    <a:pt x="13020" y="162108"/>
                  </a:lnTo>
                  <a:cubicBezTo>
                    <a:pt x="5496" y="170395"/>
                    <a:pt x="5115" y="182873"/>
                    <a:pt x="12354" y="191255"/>
                  </a:cubicBezTo>
                  <a:lnTo>
                    <a:pt x="29975" y="212400"/>
                  </a:lnTo>
                  <a:lnTo>
                    <a:pt x="15687" y="238308"/>
                  </a:lnTo>
                  <a:lnTo>
                    <a:pt x="15116" y="239642"/>
                  </a:lnTo>
                  <a:lnTo>
                    <a:pt x="14926" y="240118"/>
                  </a:lnTo>
                  <a:cubicBezTo>
                    <a:pt x="11401" y="250786"/>
                    <a:pt x="16259" y="262311"/>
                    <a:pt x="26260" y="267074"/>
                  </a:cubicBezTo>
                  <a:lnTo>
                    <a:pt x="51501" y="278885"/>
                  </a:lnTo>
                  <a:lnTo>
                    <a:pt x="49120" y="306698"/>
                  </a:lnTo>
                  <a:cubicBezTo>
                    <a:pt x="48644" y="312699"/>
                    <a:pt x="50644" y="318604"/>
                    <a:pt x="54645" y="323081"/>
                  </a:cubicBezTo>
                  <a:cubicBezTo>
                    <a:pt x="58645" y="327558"/>
                    <a:pt x="64360" y="330129"/>
                    <a:pt x="70361" y="330225"/>
                  </a:cubicBezTo>
                  <a:lnTo>
                    <a:pt x="98269" y="330796"/>
                  </a:lnTo>
                  <a:lnTo>
                    <a:pt x="107413" y="357180"/>
                  </a:lnTo>
                  <a:cubicBezTo>
                    <a:pt x="109413" y="362800"/>
                    <a:pt x="113604" y="367467"/>
                    <a:pt x="119129" y="369849"/>
                  </a:cubicBezTo>
                  <a:cubicBezTo>
                    <a:pt x="124558" y="372325"/>
                    <a:pt x="130845" y="372325"/>
                    <a:pt x="136369" y="370039"/>
                  </a:cubicBezTo>
                  <a:lnTo>
                    <a:pt x="162087" y="359180"/>
                  </a:lnTo>
                  <a:lnTo>
                    <a:pt x="182280" y="380707"/>
                  </a:lnTo>
                  <a:lnTo>
                    <a:pt x="183328" y="381660"/>
                  </a:lnTo>
                  <a:lnTo>
                    <a:pt x="183708" y="381945"/>
                  </a:lnTo>
                  <a:cubicBezTo>
                    <a:pt x="187709" y="384898"/>
                    <a:pt x="192376" y="386327"/>
                    <a:pt x="196948" y="386327"/>
                  </a:cubicBezTo>
                  <a:cubicBezTo>
                    <a:pt x="202758" y="386327"/>
                    <a:pt x="208568" y="384041"/>
                    <a:pt x="212759" y="379469"/>
                  </a:cubicBezTo>
                  <a:lnTo>
                    <a:pt x="231809" y="359085"/>
                  </a:lnTo>
                  <a:lnTo>
                    <a:pt x="257527" y="369944"/>
                  </a:lnTo>
                  <a:cubicBezTo>
                    <a:pt x="263052" y="372230"/>
                    <a:pt x="269338" y="372230"/>
                    <a:pt x="274767" y="369753"/>
                  </a:cubicBezTo>
                  <a:cubicBezTo>
                    <a:pt x="280197" y="367277"/>
                    <a:pt x="284483" y="362705"/>
                    <a:pt x="286483" y="357085"/>
                  </a:cubicBezTo>
                  <a:lnTo>
                    <a:pt x="295627" y="330701"/>
                  </a:lnTo>
                  <a:lnTo>
                    <a:pt x="325155" y="330129"/>
                  </a:lnTo>
                  <a:lnTo>
                    <a:pt x="326583" y="329939"/>
                  </a:lnTo>
                  <a:lnTo>
                    <a:pt x="327059" y="329843"/>
                  </a:lnTo>
                  <a:cubicBezTo>
                    <a:pt x="338109" y="327558"/>
                    <a:pt x="345633" y="317556"/>
                    <a:pt x="344776" y="306602"/>
                  </a:cubicBezTo>
                  <a:lnTo>
                    <a:pt x="342395" y="278789"/>
                  </a:lnTo>
                  <a:lnTo>
                    <a:pt x="367636" y="266978"/>
                  </a:lnTo>
                  <a:cubicBezTo>
                    <a:pt x="373065" y="264407"/>
                    <a:pt x="377161" y="259739"/>
                    <a:pt x="379066" y="254025"/>
                  </a:cubicBezTo>
                  <a:cubicBezTo>
                    <a:pt x="380876" y="248309"/>
                    <a:pt x="380304" y="242118"/>
                    <a:pt x="377447" y="236879"/>
                  </a:cubicBezTo>
                  <a:lnTo>
                    <a:pt x="363921" y="212305"/>
                  </a:lnTo>
                  <a:lnTo>
                    <a:pt x="381543" y="191159"/>
                  </a:lnTo>
                  <a:cubicBezTo>
                    <a:pt x="385734" y="186968"/>
                    <a:pt x="387639" y="180968"/>
                    <a:pt x="386972" y="175062"/>
                  </a:cubicBezTo>
                  <a:close/>
                  <a:moveTo>
                    <a:pt x="198567" y="291553"/>
                  </a:moveTo>
                  <a:cubicBezTo>
                    <a:pt x="146466" y="291553"/>
                    <a:pt x="103984" y="249167"/>
                    <a:pt x="103984" y="196970"/>
                  </a:cubicBezTo>
                  <a:cubicBezTo>
                    <a:pt x="103984" y="144868"/>
                    <a:pt x="146371" y="102386"/>
                    <a:pt x="198567" y="102386"/>
                  </a:cubicBezTo>
                  <a:cubicBezTo>
                    <a:pt x="250669" y="102386"/>
                    <a:pt x="293151" y="144773"/>
                    <a:pt x="293151" y="196970"/>
                  </a:cubicBezTo>
                  <a:cubicBezTo>
                    <a:pt x="293056" y="249071"/>
                    <a:pt x="250669" y="291553"/>
                    <a:pt x="198567" y="2915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225">
              <a:extLst>
                <a:ext uri="{FF2B5EF4-FFF2-40B4-BE49-F238E27FC236}">
                  <a16:creationId xmlns="" xmlns:a16="http://schemas.microsoft.com/office/drawing/2014/main" id="{94FAE9CF-D584-4428-9D21-16B98C87901A}"/>
                </a:ext>
              </a:extLst>
            </p:cNvPr>
            <p:cNvSpPr/>
            <p:nvPr/>
          </p:nvSpPr>
          <p:spPr>
            <a:xfrm>
              <a:off x="7580843" y="5013959"/>
              <a:ext cx="152400" cy="152400"/>
            </a:xfrm>
            <a:custGeom>
              <a:avLst/>
              <a:gdLst>
                <a:gd name="connsiteX0" fmla="*/ 79438 w 152400"/>
                <a:gd name="connsiteY0" fmla="*/ 7144 h 152400"/>
                <a:gd name="connsiteX1" fmla="*/ 7144 w 152400"/>
                <a:gd name="connsiteY1" fmla="*/ 79438 h 152400"/>
                <a:gd name="connsiteX2" fmla="*/ 79438 w 152400"/>
                <a:gd name="connsiteY2" fmla="*/ 151733 h 152400"/>
                <a:gd name="connsiteX3" fmla="*/ 151733 w 152400"/>
                <a:gd name="connsiteY3" fmla="*/ 79438 h 152400"/>
                <a:gd name="connsiteX4" fmla="*/ 79438 w 152400"/>
                <a:gd name="connsiteY4" fmla="*/ 7144 h 152400"/>
                <a:gd name="connsiteX5" fmla="*/ 122301 w 152400"/>
                <a:gd name="connsiteY5" fmla="*/ 65818 h 152400"/>
                <a:gd name="connsiteX6" fmla="*/ 70485 w 152400"/>
                <a:gd name="connsiteY6" fmla="*/ 117634 h 152400"/>
                <a:gd name="connsiteX7" fmla="*/ 62579 w 152400"/>
                <a:gd name="connsiteY7" fmla="*/ 120872 h 152400"/>
                <a:gd name="connsiteX8" fmla="*/ 54673 w 152400"/>
                <a:gd name="connsiteY8" fmla="*/ 117634 h 152400"/>
                <a:gd name="connsiteX9" fmla="*/ 34861 w 152400"/>
                <a:gd name="connsiteY9" fmla="*/ 97822 h 152400"/>
                <a:gd name="connsiteX10" fmla="*/ 34861 w 152400"/>
                <a:gd name="connsiteY10" fmla="*/ 82105 h 152400"/>
                <a:gd name="connsiteX11" fmla="*/ 50578 w 152400"/>
                <a:gd name="connsiteY11" fmla="*/ 82105 h 152400"/>
                <a:gd name="connsiteX12" fmla="*/ 62484 w 152400"/>
                <a:gd name="connsiteY12" fmla="*/ 94012 h 152400"/>
                <a:gd name="connsiteX13" fmla="*/ 106394 w 152400"/>
                <a:gd name="connsiteY13" fmla="*/ 50102 h 152400"/>
                <a:gd name="connsiteX14" fmla="*/ 122111 w 152400"/>
                <a:gd name="connsiteY14" fmla="*/ 50102 h 152400"/>
                <a:gd name="connsiteX15" fmla="*/ 122301 w 152400"/>
                <a:gd name="connsiteY15" fmla="*/ 65818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00" h="152400">
                  <a:moveTo>
                    <a:pt x="79438" y="7144"/>
                  </a:moveTo>
                  <a:cubicBezTo>
                    <a:pt x="39624" y="7144"/>
                    <a:pt x="7144" y="39529"/>
                    <a:pt x="7144" y="79438"/>
                  </a:cubicBezTo>
                  <a:cubicBezTo>
                    <a:pt x="7144" y="119253"/>
                    <a:pt x="39528" y="151733"/>
                    <a:pt x="79438" y="151733"/>
                  </a:cubicBezTo>
                  <a:cubicBezTo>
                    <a:pt x="119253" y="151733"/>
                    <a:pt x="151733" y="119348"/>
                    <a:pt x="151733" y="79438"/>
                  </a:cubicBezTo>
                  <a:cubicBezTo>
                    <a:pt x="151733" y="39624"/>
                    <a:pt x="119253" y="7144"/>
                    <a:pt x="79438" y="7144"/>
                  </a:cubicBezTo>
                  <a:close/>
                  <a:moveTo>
                    <a:pt x="122301" y="65818"/>
                  </a:moveTo>
                  <a:lnTo>
                    <a:pt x="70485" y="117634"/>
                  </a:lnTo>
                  <a:cubicBezTo>
                    <a:pt x="68294" y="119825"/>
                    <a:pt x="65437" y="120872"/>
                    <a:pt x="62579" y="120872"/>
                  </a:cubicBezTo>
                  <a:cubicBezTo>
                    <a:pt x="59721" y="120872"/>
                    <a:pt x="56864" y="119825"/>
                    <a:pt x="54673" y="117634"/>
                  </a:cubicBezTo>
                  <a:lnTo>
                    <a:pt x="34861" y="97822"/>
                  </a:lnTo>
                  <a:cubicBezTo>
                    <a:pt x="30480" y="93440"/>
                    <a:pt x="30480" y="86392"/>
                    <a:pt x="34861" y="82105"/>
                  </a:cubicBezTo>
                  <a:cubicBezTo>
                    <a:pt x="39243" y="77724"/>
                    <a:pt x="46291" y="77724"/>
                    <a:pt x="50578" y="82105"/>
                  </a:cubicBezTo>
                  <a:lnTo>
                    <a:pt x="62484" y="94012"/>
                  </a:lnTo>
                  <a:lnTo>
                    <a:pt x="106394" y="50102"/>
                  </a:lnTo>
                  <a:cubicBezTo>
                    <a:pt x="110776" y="45720"/>
                    <a:pt x="117824" y="45720"/>
                    <a:pt x="122111" y="50102"/>
                  </a:cubicBezTo>
                  <a:cubicBezTo>
                    <a:pt x="126682" y="54388"/>
                    <a:pt x="126682" y="61436"/>
                    <a:pt x="122301" y="658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83" name="그룹 191">
            <a:extLst>
              <a:ext uri="{FF2B5EF4-FFF2-40B4-BE49-F238E27FC236}">
                <a16:creationId xmlns="" xmlns:a16="http://schemas.microsoft.com/office/drawing/2014/main" id="{F2F94C73-20C1-455F-BF2D-6F1C437153D9}"/>
              </a:ext>
            </a:extLst>
          </p:cNvPr>
          <p:cNvGrpSpPr/>
          <p:nvPr/>
        </p:nvGrpSpPr>
        <p:grpSpPr>
          <a:xfrm>
            <a:off x="8861245" y="388779"/>
            <a:ext cx="391954" cy="388715"/>
            <a:chOff x="3432515" y="5564600"/>
            <a:chExt cx="391954" cy="388715"/>
          </a:xfrm>
          <a:solidFill>
            <a:schemeClr val="bg1"/>
          </a:solidFill>
        </p:grpSpPr>
        <p:sp>
          <p:nvSpPr>
            <p:cNvPr id="84" name="자유형: 도형 192">
              <a:extLst>
                <a:ext uri="{FF2B5EF4-FFF2-40B4-BE49-F238E27FC236}">
                  <a16:creationId xmlns="" xmlns:a16="http://schemas.microsoft.com/office/drawing/2014/main" id="{9AC5659F-3ACA-4140-9FB3-F937B1924EB7}"/>
                </a:ext>
              </a:extLst>
            </p:cNvPr>
            <p:cNvSpPr/>
            <p:nvPr/>
          </p:nvSpPr>
          <p:spPr>
            <a:xfrm>
              <a:off x="3633874" y="5678995"/>
              <a:ext cx="190500" cy="76200"/>
            </a:xfrm>
            <a:custGeom>
              <a:avLst/>
              <a:gdLst>
                <a:gd name="connsiteX0" fmla="*/ 7144 w 190500"/>
                <a:gd name="connsiteY0" fmla="*/ 7144 h 76200"/>
                <a:gd name="connsiteX1" fmla="*/ 186214 w 190500"/>
                <a:gd name="connsiteY1" fmla="*/ 7144 h 76200"/>
                <a:gd name="connsiteX2" fmla="*/ 186214 w 190500"/>
                <a:gd name="connsiteY2" fmla="*/ 74771 h 76200"/>
                <a:gd name="connsiteX3" fmla="*/ 7144 w 190500"/>
                <a:gd name="connsiteY3" fmla="*/ 74771 h 76200"/>
                <a:gd name="connsiteX4" fmla="*/ 7144 w 190500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76200">
                  <a:moveTo>
                    <a:pt x="7144" y="7144"/>
                  </a:moveTo>
                  <a:lnTo>
                    <a:pt x="186214" y="7144"/>
                  </a:lnTo>
                  <a:lnTo>
                    <a:pt x="186214" y="74771"/>
                  </a:lnTo>
                  <a:lnTo>
                    <a:pt x="7144" y="74771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193">
              <a:extLst>
                <a:ext uri="{FF2B5EF4-FFF2-40B4-BE49-F238E27FC236}">
                  <a16:creationId xmlns="" xmlns:a16="http://schemas.microsoft.com/office/drawing/2014/main" id="{8335C10C-38F8-466D-8932-108510DADCDB}"/>
                </a:ext>
              </a:extLst>
            </p:cNvPr>
            <p:cNvSpPr/>
            <p:nvPr/>
          </p:nvSpPr>
          <p:spPr>
            <a:xfrm>
              <a:off x="3542529" y="5564600"/>
              <a:ext cx="133350" cy="104775"/>
            </a:xfrm>
            <a:custGeom>
              <a:avLst/>
              <a:gdLst>
                <a:gd name="connsiteX0" fmla="*/ 7144 w 133350"/>
                <a:gd name="connsiteY0" fmla="*/ 7144 h 104775"/>
                <a:gd name="connsiteX1" fmla="*/ 133445 w 133350"/>
                <a:gd name="connsiteY1" fmla="*/ 7144 h 104775"/>
                <a:gd name="connsiteX2" fmla="*/ 133445 w 133350"/>
                <a:gd name="connsiteY2" fmla="*/ 99251 h 104775"/>
                <a:gd name="connsiteX3" fmla="*/ 7144 w 133350"/>
                <a:gd name="connsiteY3" fmla="*/ 99251 h 104775"/>
                <a:gd name="connsiteX4" fmla="*/ 7144 w 133350"/>
                <a:gd name="connsiteY4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04775">
                  <a:moveTo>
                    <a:pt x="7144" y="7144"/>
                  </a:moveTo>
                  <a:lnTo>
                    <a:pt x="133445" y="7144"/>
                  </a:lnTo>
                  <a:lnTo>
                    <a:pt x="133445" y="99251"/>
                  </a:lnTo>
                  <a:lnTo>
                    <a:pt x="7144" y="99251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194">
              <a:extLst>
                <a:ext uri="{FF2B5EF4-FFF2-40B4-BE49-F238E27FC236}">
                  <a16:creationId xmlns="" xmlns:a16="http://schemas.microsoft.com/office/drawing/2014/main" id="{EE16228D-2151-498D-988D-A85B64613C07}"/>
                </a:ext>
              </a:extLst>
            </p:cNvPr>
            <p:cNvSpPr/>
            <p:nvPr/>
          </p:nvSpPr>
          <p:spPr>
            <a:xfrm>
              <a:off x="3432611" y="5768911"/>
              <a:ext cx="114300" cy="76200"/>
            </a:xfrm>
            <a:custGeom>
              <a:avLst/>
              <a:gdLst>
                <a:gd name="connsiteX0" fmla="*/ 7144 w 114300"/>
                <a:gd name="connsiteY0" fmla="*/ 7144 h 76200"/>
                <a:gd name="connsiteX1" fmla="*/ 109633 w 114300"/>
                <a:gd name="connsiteY1" fmla="*/ 7144 h 76200"/>
                <a:gd name="connsiteX2" fmla="*/ 109633 w 114300"/>
                <a:gd name="connsiteY2" fmla="*/ 74009 h 76200"/>
                <a:gd name="connsiteX3" fmla="*/ 7144 w 114300"/>
                <a:gd name="connsiteY3" fmla="*/ 74009 h 76200"/>
                <a:gd name="connsiteX4" fmla="*/ 7144 w 114300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76200">
                  <a:moveTo>
                    <a:pt x="7144" y="7144"/>
                  </a:moveTo>
                  <a:lnTo>
                    <a:pt x="109633" y="7144"/>
                  </a:lnTo>
                  <a:lnTo>
                    <a:pt x="109633" y="74009"/>
                  </a:lnTo>
                  <a:lnTo>
                    <a:pt x="7144" y="74009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195">
              <a:extLst>
                <a:ext uri="{FF2B5EF4-FFF2-40B4-BE49-F238E27FC236}">
                  <a16:creationId xmlns="" xmlns:a16="http://schemas.microsoft.com/office/drawing/2014/main" id="{FEBFB0E3-5C0F-4C7C-89E6-17FFA7868FB0}"/>
                </a:ext>
              </a:extLst>
            </p:cNvPr>
            <p:cNvSpPr/>
            <p:nvPr/>
          </p:nvSpPr>
          <p:spPr>
            <a:xfrm>
              <a:off x="3557388" y="5768911"/>
              <a:ext cx="161925" cy="76200"/>
            </a:xfrm>
            <a:custGeom>
              <a:avLst/>
              <a:gdLst>
                <a:gd name="connsiteX0" fmla="*/ 7144 w 161925"/>
                <a:gd name="connsiteY0" fmla="*/ 7144 h 76200"/>
                <a:gd name="connsiteX1" fmla="*/ 155734 w 161925"/>
                <a:gd name="connsiteY1" fmla="*/ 7144 h 76200"/>
                <a:gd name="connsiteX2" fmla="*/ 155734 w 161925"/>
                <a:gd name="connsiteY2" fmla="*/ 74009 h 76200"/>
                <a:gd name="connsiteX3" fmla="*/ 7144 w 161925"/>
                <a:gd name="connsiteY3" fmla="*/ 74009 h 76200"/>
                <a:gd name="connsiteX4" fmla="*/ 7144 w 161925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76200">
                  <a:moveTo>
                    <a:pt x="7144" y="7144"/>
                  </a:moveTo>
                  <a:lnTo>
                    <a:pt x="155734" y="7144"/>
                  </a:lnTo>
                  <a:lnTo>
                    <a:pt x="155734" y="74009"/>
                  </a:lnTo>
                  <a:lnTo>
                    <a:pt x="7144" y="74009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196">
              <a:extLst>
                <a:ext uri="{FF2B5EF4-FFF2-40B4-BE49-F238E27FC236}">
                  <a16:creationId xmlns="" xmlns:a16="http://schemas.microsoft.com/office/drawing/2014/main" id="{5560B06A-12E2-4B09-9579-58B103C71AA9}"/>
                </a:ext>
              </a:extLst>
            </p:cNvPr>
            <p:cNvSpPr/>
            <p:nvPr/>
          </p:nvSpPr>
          <p:spPr>
            <a:xfrm>
              <a:off x="3432611" y="5678995"/>
              <a:ext cx="190500" cy="76200"/>
            </a:xfrm>
            <a:custGeom>
              <a:avLst/>
              <a:gdLst>
                <a:gd name="connsiteX0" fmla="*/ 7144 w 190500"/>
                <a:gd name="connsiteY0" fmla="*/ 7144 h 76200"/>
                <a:gd name="connsiteX1" fmla="*/ 186214 w 190500"/>
                <a:gd name="connsiteY1" fmla="*/ 7144 h 76200"/>
                <a:gd name="connsiteX2" fmla="*/ 186214 w 190500"/>
                <a:gd name="connsiteY2" fmla="*/ 74771 h 76200"/>
                <a:gd name="connsiteX3" fmla="*/ 7144 w 190500"/>
                <a:gd name="connsiteY3" fmla="*/ 74771 h 76200"/>
                <a:gd name="connsiteX4" fmla="*/ 7144 w 190500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76200">
                  <a:moveTo>
                    <a:pt x="7144" y="7144"/>
                  </a:moveTo>
                  <a:lnTo>
                    <a:pt x="186214" y="7144"/>
                  </a:lnTo>
                  <a:lnTo>
                    <a:pt x="186214" y="74771"/>
                  </a:lnTo>
                  <a:lnTo>
                    <a:pt x="7144" y="74771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197">
              <a:extLst>
                <a:ext uri="{FF2B5EF4-FFF2-40B4-BE49-F238E27FC236}">
                  <a16:creationId xmlns="" xmlns:a16="http://schemas.microsoft.com/office/drawing/2014/main" id="{9F171355-C2C8-4007-B942-2D59EB59DF13}"/>
                </a:ext>
              </a:extLst>
            </p:cNvPr>
            <p:cNvSpPr/>
            <p:nvPr/>
          </p:nvSpPr>
          <p:spPr>
            <a:xfrm>
              <a:off x="3432515" y="5858065"/>
              <a:ext cx="190500" cy="95250"/>
            </a:xfrm>
            <a:custGeom>
              <a:avLst/>
              <a:gdLst>
                <a:gd name="connsiteX0" fmla="*/ 186214 w 190500"/>
                <a:gd name="connsiteY0" fmla="*/ 7144 h 95250"/>
                <a:gd name="connsiteX1" fmla="*/ 122111 w 190500"/>
                <a:gd name="connsiteY1" fmla="*/ 7144 h 95250"/>
                <a:gd name="connsiteX2" fmla="*/ 120968 w 190500"/>
                <a:gd name="connsiteY2" fmla="*/ 7239 h 95250"/>
                <a:gd name="connsiteX3" fmla="*/ 119824 w 190500"/>
                <a:gd name="connsiteY3" fmla="*/ 7144 h 95250"/>
                <a:gd name="connsiteX4" fmla="*/ 7144 w 190500"/>
                <a:gd name="connsiteY4" fmla="*/ 7144 h 95250"/>
                <a:gd name="connsiteX5" fmla="*/ 7144 w 190500"/>
                <a:gd name="connsiteY5" fmla="*/ 76581 h 95250"/>
                <a:gd name="connsiteX6" fmla="*/ 24574 w 190500"/>
                <a:gd name="connsiteY6" fmla="*/ 94012 h 95250"/>
                <a:gd name="connsiteX7" fmla="*/ 186214 w 190500"/>
                <a:gd name="connsiteY7" fmla="*/ 94012 h 95250"/>
                <a:gd name="connsiteX8" fmla="*/ 186214 w 190500"/>
                <a:gd name="connsiteY8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0" h="95250">
                  <a:moveTo>
                    <a:pt x="186214" y="7144"/>
                  </a:moveTo>
                  <a:lnTo>
                    <a:pt x="122111" y="7144"/>
                  </a:lnTo>
                  <a:cubicBezTo>
                    <a:pt x="121729" y="7144"/>
                    <a:pt x="121348" y="7239"/>
                    <a:pt x="120968" y="7239"/>
                  </a:cubicBezTo>
                  <a:cubicBezTo>
                    <a:pt x="120587" y="7239"/>
                    <a:pt x="120205" y="7239"/>
                    <a:pt x="119824" y="7144"/>
                  </a:cubicBezTo>
                  <a:lnTo>
                    <a:pt x="7144" y="7144"/>
                  </a:lnTo>
                  <a:lnTo>
                    <a:pt x="7144" y="76581"/>
                  </a:lnTo>
                  <a:cubicBezTo>
                    <a:pt x="7144" y="86201"/>
                    <a:pt x="14954" y="94012"/>
                    <a:pt x="24574" y="94012"/>
                  </a:cubicBezTo>
                  <a:lnTo>
                    <a:pt x="186214" y="94012"/>
                  </a:lnTo>
                  <a:lnTo>
                    <a:pt x="18621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198">
              <a:extLst>
                <a:ext uri="{FF2B5EF4-FFF2-40B4-BE49-F238E27FC236}">
                  <a16:creationId xmlns="" xmlns:a16="http://schemas.microsoft.com/office/drawing/2014/main" id="{4A9356D4-BBEF-47AD-8DC2-8AEBE0788683}"/>
                </a:ext>
              </a:extLst>
            </p:cNvPr>
            <p:cNvSpPr/>
            <p:nvPr/>
          </p:nvSpPr>
          <p:spPr>
            <a:xfrm>
              <a:off x="3728266" y="5768911"/>
              <a:ext cx="95250" cy="76200"/>
            </a:xfrm>
            <a:custGeom>
              <a:avLst/>
              <a:gdLst>
                <a:gd name="connsiteX0" fmla="*/ 7144 w 95250"/>
                <a:gd name="connsiteY0" fmla="*/ 7144 h 76200"/>
                <a:gd name="connsiteX1" fmla="*/ 91821 w 95250"/>
                <a:gd name="connsiteY1" fmla="*/ 7144 h 76200"/>
                <a:gd name="connsiteX2" fmla="*/ 91821 w 95250"/>
                <a:gd name="connsiteY2" fmla="*/ 74009 h 76200"/>
                <a:gd name="connsiteX3" fmla="*/ 7144 w 95250"/>
                <a:gd name="connsiteY3" fmla="*/ 74009 h 76200"/>
                <a:gd name="connsiteX4" fmla="*/ 7144 w 95250"/>
                <a:gd name="connsiteY4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76200">
                  <a:moveTo>
                    <a:pt x="7144" y="7144"/>
                  </a:moveTo>
                  <a:lnTo>
                    <a:pt x="91821" y="7144"/>
                  </a:lnTo>
                  <a:lnTo>
                    <a:pt x="91821" y="74009"/>
                  </a:lnTo>
                  <a:lnTo>
                    <a:pt x="7144" y="74009"/>
                  </a:ln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199">
              <a:extLst>
                <a:ext uri="{FF2B5EF4-FFF2-40B4-BE49-F238E27FC236}">
                  <a16:creationId xmlns="" xmlns:a16="http://schemas.microsoft.com/office/drawing/2014/main" id="{72B2486D-D8CC-4B5C-95FC-86F7CA4A9E25}"/>
                </a:ext>
              </a:extLst>
            </p:cNvPr>
            <p:cNvSpPr/>
            <p:nvPr/>
          </p:nvSpPr>
          <p:spPr>
            <a:xfrm>
              <a:off x="3432611" y="5564600"/>
              <a:ext cx="95250" cy="104775"/>
            </a:xfrm>
            <a:custGeom>
              <a:avLst/>
              <a:gdLst>
                <a:gd name="connsiteX0" fmla="*/ 94774 w 95250"/>
                <a:gd name="connsiteY0" fmla="*/ 99251 h 104775"/>
                <a:gd name="connsiteX1" fmla="*/ 94774 w 95250"/>
                <a:gd name="connsiteY1" fmla="*/ 7144 h 104775"/>
                <a:gd name="connsiteX2" fmla="*/ 24574 w 95250"/>
                <a:gd name="connsiteY2" fmla="*/ 7144 h 104775"/>
                <a:gd name="connsiteX3" fmla="*/ 7144 w 95250"/>
                <a:gd name="connsiteY3" fmla="*/ 24575 h 104775"/>
                <a:gd name="connsiteX4" fmla="*/ 7144 w 95250"/>
                <a:gd name="connsiteY4" fmla="*/ 99251 h 104775"/>
                <a:gd name="connsiteX5" fmla="*/ 94774 w 95250"/>
                <a:gd name="connsiteY5" fmla="*/ 9925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104775">
                  <a:moveTo>
                    <a:pt x="94774" y="99251"/>
                  </a:moveTo>
                  <a:lnTo>
                    <a:pt x="94774" y="7144"/>
                  </a:lnTo>
                  <a:lnTo>
                    <a:pt x="24574" y="7144"/>
                  </a:lnTo>
                  <a:cubicBezTo>
                    <a:pt x="14954" y="7144"/>
                    <a:pt x="7144" y="14954"/>
                    <a:pt x="7144" y="24575"/>
                  </a:cubicBezTo>
                  <a:lnTo>
                    <a:pt x="7144" y="99251"/>
                  </a:lnTo>
                  <a:lnTo>
                    <a:pt x="94774" y="992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200">
              <a:extLst>
                <a:ext uri="{FF2B5EF4-FFF2-40B4-BE49-F238E27FC236}">
                  <a16:creationId xmlns="" xmlns:a16="http://schemas.microsoft.com/office/drawing/2014/main" id="{72E165A9-CF9D-4E08-8FCD-4B68181D4A98}"/>
                </a:ext>
              </a:extLst>
            </p:cNvPr>
            <p:cNvSpPr/>
            <p:nvPr/>
          </p:nvSpPr>
          <p:spPr>
            <a:xfrm>
              <a:off x="3633969" y="5857398"/>
              <a:ext cx="190500" cy="95250"/>
            </a:xfrm>
            <a:custGeom>
              <a:avLst/>
              <a:gdLst>
                <a:gd name="connsiteX0" fmla="*/ 91059 w 190500"/>
                <a:gd name="connsiteY0" fmla="*/ 7715 h 95250"/>
                <a:gd name="connsiteX1" fmla="*/ 90011 w 190500"/>
                <a:gd name="connsiteY1" fmla="*/ 7811 h 95250"/>
                <a:gd name="connsiteX2" fmla="*/ 88868 w 190500"/>
                <a:gd name="connsiteY2" fmla="*/ 7811 h 95250"/>
                <a:gd name="connsiteX3" fmla="*/ 7144 w 190500"/>
                <a:gd name="connsiteY3" fmla="*/ 7811 h 95250"/>
                <a:gd name="connsiteX4" fmla="*/ 7144 w 190500"/>
                <a:gd name="connsiteY4" fmla="*/ 94774 h 95250"/>
                <a:gd name="connsiteX5" fmla="*/ 168783 w 190500"/>
                <a:gd name="connsiteY5" fmla="*/ 94774 h 95250"/>
                <a:gd name="connsiteX6" fmla="*/ 186214 w 190500"/>
                <a:gd name="connsiteY6" fmla="*/ 77343 h 95250"/>
                <a:gd name="connsiteX7" fmla="*/ 186214 w 190500"/>
                <a:gd name="connsiteY7" fmla="*/ 7144 h 95250"/>
                <a:gd name="connsiteX8" fmla="*/ 91154 w 190500"/>
                <a:gd name="connsiteY8" fmla="*/ 7144 h 95250"/>
                <a:gd name="connsiteX9" fmla="*/ 91154 w 190500"/>
                <a:gd name="connsiteY9" fmla="*/ 771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00" h="95250">
                  <a:moveTo>
                    <a:pt x="91059" y="7715"/>
                  </a:moveTo>
                  <a:cubicBezTo>
                    <a:pt x="90773" y="7715"/>
                    <a:pt x="90392" y="7811"/>
                    <a:pt x="90011" y="7811"/>
                  </a:cubicBezTo>
                  <a:cubicBezTo>
                    <a:pt x="89630" y="7811"/>
                    <a:pt x="88868" y="7811"/>
                    <a:pt x="88868" y="7811"/>
                  </a:cubicBezTo>
                  <a:lnTo>
                    <a:pt x="7144" y="7811"/>
                  </a:lnTo>
                  <a:lnTo>
                    <a:pt x="7144" y="94774"/>
                  </a:lnTo>
                  <a:lnTo>
                    <a:pt x="168783" y="94774"/>
                  </a:lnTo>
                  <a:cubicBezTo>
                    <a:pt x="178403" y="94774"/>
                    <a:pt x="186214" y="86963"/>
                    <a:pt x="186214" y="77343"/>
                  </a:cubicBezTo>
                  <a:lnTo>
                    <a:pt x="186214" y="7144"/>
                  </a:lnTo>
                  <a:lnTo>
                    <a:pt x="91154" y="7144"/>
                  </a:lnTo>
                  <a:lnTo>
                    <a:pt x="91154" y="77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201">
              <a:extLst>
                <a:ext uri="{FF2B5EF4-FFF2-40B4-BE49-F238E27FC236}">
                  <a16:creationId xmlns="" xmlns:a16="http://schemas.microsoft.com/office/drawing/2014/main" id="{BCB6EA9F-DC51-4FBB-8817-2A3DD4424D09}"/>
                </a:ext>
              </a:extLst>
            </p:cNvPr>
            <p:cNvSpPr/>
            <p:nvPr/>
          </p:nvSpPr>
          <p:spPr>
            <a:xfrm>
              <a:off x="3691119" y="5564600"/>
              <a:ext cx="133350" cy="104775"/>
            </a:xfrm>
            <a:custGeom>
              <a:avLst/>
              <a:gdLst>
                <a:gd name="connsiteX0" fmla="*/ 7144 w 133350"/>
                <a:gd name="connsiteY0" fmla="*/ 99251 h 104775"/>
                <a:gd name="connsiteX1" fmla="*/ 128969 w 133350"/>
                <a:gd name="connsiteY1" fmla="*/ 99251 h 104775"/>
                <a:gd name="connsiteX2" fmla="*/ 128969 w 133350"/>
                <a:gd name="connsiteY2" fmla="*/ 24575 h 104775"/>
                <a:gd name="connsiteX3" fmla="*/ 111538 w 133350"/>
                <a:gd name="connsiteY3" fmla="*/ 7144 h 104775"/>
                <a:gd name="connsiteX4" fmla="*/ 7144 w 133350"/>
                <a:gd name="connsiteY4" fmla="*/ 7144 h 104775"/>
                <a:gd name="connsiteX5" fmla="*/ 7144 w 133350"/>
                <a:gd name="connsiteY5" fmla="*/ 9925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50" h="104775">
                  <a:moveTo>
                    <a:pt x="7144" y="99251"/>
                  </a:moveTo>
                  <a:lnTo>
                    <a:pt x="128969" y="99251"/>
                  </a:lnTo>
                  <a:lnTo>
                    <a:pt x="128969" y="24575"/>
                  </a:lnTo>
                  <a:cubicBezTo>
                    <a:pt x="128969" y="14954"/>
                    <a:pt x="121158" y="7144"/>
                    <a:pt x="111538" y="7144"/>
                  </a:cubicBezTo>
                  <a:lnTo>
                    <a:pt x="7144" y="7144"/>
                  </a:lnTo>
                  <a:lnTo>
                    <a:pt x="7144" y="992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56" name="그룹 488">
            <a:extLst>
              <a:ext uri="{FF2B5EF4-FFF2-40B4-BE49-F238E27FC236}">
                <a16:creationId xmlns="" xmlns:a16="http://schemas.microsoft.com/office/drawing/2014/main" id="{0A287E54-0AC1-44FB-9A12-52CACFE91FA7}"/>
              </a:ext>
            </a:extLst>
          </p:cNvPr>
          <p:cNvGrpSpPr/>
          <p:nvPr/>
        </p:nvGrpSpPr>
        <p:grpSpPr>
          <a:xfrm>
            <a:off x="8959143" y="2461534"/>
            <a:ext cx="389321" cy="389244"/>
            <a:chOff x="4778017" y="4901660"/>
            <a:chExt cx="389321" cy="389244"/>
          </a:xfrm>
          <a:solidFill>
            <a:schemeClr val="bg1"/>
          </a:solidFill>
        </p:grpSpPr>
        <p:sp>
          <p:nvSpPr>
            <p:cNvPr id="57" name="자유형: 도형 489">
              <a:extLst>
                <a:ext uri="{FF2B5EF4-FFF2-40B4-BE49-F238E27FC236}">
                  <a16:creationId xmlns="" xmlns:a16="http://schemas.microsoft.com/office/drawing/2014/main" id="{76BE63BB-0738-4309-AB4D-697E74B00DAF}"/>
                </a:ext>
              </a:extLst>
            </p:cNvPr>
            <p:cNvSpPr/>
            <p:nvPr/>
          </p:nvSpPr>
          <p:spPr>
            <a:xfrm>
              <a:off x="4778017" y="5014679"/>
              <a:ext cx="209550" cy="276225"/>
            </a:xfrm>
            <a:custGeom>
              <a:avLst/>
              <a:gdLst>
                <a:gd name="connsiteX0" fmla="*/ 152019 w 209550"/>
                <a:gd name="connsiteY0" fmla="*/ 140823 h 276225"/>
                <a:gd name="connsiteX1" fmla="*/ 140875 w 209550"/>
                <a:gd name="connsiteY1" fmla="*/ 140823 h 276225"/>
                <a:gd name="connsiteX2" fmla="*/ 140875 w 209550"/>
                <a:gd name="connsiteY2" fmla="*/ 129488 h 276225"/>
                <a:gd name="connsiteX3" fmla="*/ 163163 w 209550"/>
                <a:gd name="connsiteY3" fmla="*/ 85101 h 276225"/>
                <a:gd name="connsiteX4" fmla="*/ 163163 w 209550"/>
                <a:gd name="connsiteY4" fmla="*/ 65194 h 276225"/>
                <a:gd name="connsiteX5" fmla="*/ 116681 w 209550"/>
                <a:gd name="connsiteY5" fmla="*/ 7853 h 276225"/>
                <a:gd name="connsiteX6" fmla="*/ 71342 w 209550"/>
                <a:gd name="connsiteY6" fmla="*/ 20331 h 276225"/>
                <a:gd name="connsiteX7" fmla="*/ 51721 w 209550"/>
                <a:gd name="connsiteY7" fmla="*/ 62813 h 276225"/>
                <a:gd name="connsiteX8" fmla="*/ 51721 w 209550"/>
                <a:gd name="connsiteY8" fmla="*/ 85101 h 276225"/>
                <a:gd name="connsiteX9" fmla="*/ 74009 w 209550"/>
                <a:gd name="connsiteY9" fmla="*/ 129488 h 276225"/>
                <a:gd name="connsiteX10" fmla="*/ 74009 w 209550"/>
                <a:gd name="connsiteY10" fmla="*/ 140823 h 276225"/>
                <a:gd name="connsiteX11" fmla="*/ 62865 w 209550"/>
                <a:gd name="connsiteY11" fmla="*/ 140823 h 276225"/>
                <a:gd name="connsiteX12" fmla="*/ 7144 w 209550"/>
                <a:gd name="connsiteY12" fmla="*/ 196544 h 276225"/>
                <a:gd name="connsiteX13" fmla="*/ 7144 w 209550"/>
                <a:gd name="connsiteY13" fmla="*/ 263409 h 276225"/>
                <a:gd name="connsiteX14" fmla="*/ 18288 w 209550"/>
                <a:gd name="connsiteY14" fmla="*/ 274553 h 276225"/>
                <a:gd name="connsiteX15" fmla="*/ 196596 w 209550"/>
                <a:gd name="connsiteY15" fmla="*/ 274553 h 276225"/>
                <a:gd name="connsiteX16" fmla="*/ 207740 w 209550"/>
                <a:gd name="connsiteY16" fmla="*/ 263409 h 276225"/>
                <a:gd name="connsiteX17" fmla="*/ 207740 w 209550"/>
                <a:gd name="connsiteY17" fmla="*/ 196544 h 276225"/>
                <a:gd name="connsiteX18" fmla="*/ 152019 w 209550"/>
                <a:gd name="connsiteY18" fmla="*/ 140823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9550" h="276225">
                  <a:moveTo>
                    <a:pt x="152019" y="140823"/>
                  </a:moveTo>
                  <a:lnTo>
                    <a:pt x="140875" y="140823"/>
                  </a:lnTo>
                  <a:lnTo>
                    <a:pt x="140875" y="129488"/>
                  </a:lnTo>
                  <a:cubicBezTo>
                    <a:pt x="154781" y="119010"/>
                    <a:pt x="163163" y="102532"/>
                    <a:pt x="163163" y="85101"/>
                  </a:cubicBezTo>
                  <a:lnTo>
                    <a:pt x="163163" y="65194"/>
                  </a:lnTo>
                  <a:cubicBezTo>
                    <a:pt x="163163" y="36809"/>
                    <a:pt x="143161" y="12140"/>
                    <a:pt x="116681" y="7853"/>
                  </a:cubicBezTo>
                  <a:cubicBezTo>
                    <a:pt x="100298" y="5282"/>
                    <a:pt x="83820" y="9758"/>
                    <a:pt x="71342" y="20331"/>
                  </a:cubicBezTo>
                  <a:cubicBezTo>
                    <a:pt x="58864" y="30904"/>
                    <a:pt x="51721" y="46430"/>
                    <a:pt x="51721" y="62813"/>
                  </a:cubicBezTo>
                  <a:lnTo>
                    <a:pt x="51721" y="85101"/>
                  </a:lnTo>
                  <a:cubicBezTo>
                    <a:pt x="51721" y="102532"/>
                    <a:pt x="60103" y="119010"/>
                    <a:pt x="74009" y="129488"/>
                  </a:cubicBezTo>
                  <a:lnTo>
                    <a:pt x="74009" y="140823"/>
                  </a:lnTo>
                  <a:lnTo>
                    <a:pt x="62865" y="140823"/>
                  </a:lnTo>
                  <a:cubicBezTo>
                    <a:pt x="32099" y="140823"/>
                    <a:pt x="7144" y="165778"/>
                    <a:pt x="7144" y="196544"/>
                  </a:cubicBezTo>
                  <a:lnTo>
                    <a:pt x="7144" y="263409"/>
                  </a:lnTo>
                  <a:cubicBezTo>
                    <a:pt x="7144" y="269600"/>
                    <a:pt x="12097" y="274553"/>
                    <a:pt x="18288" y="274553"/>
                  </a:cubicBezTo>
                  <a:lnTo>
                    <a:pt x="196596" y="274553"/>
                  </a:lnTo>
                  <a:cubicBezTo>
                    <a:pt x="202787" y="274553"/>
                    <a:pt x="207740" y="269600"/>
                    <a:pt x="207740" y="263409"/>
                  </a:cubicBezTo>
                  <a:lnTo>
                    <a:pt x="207740" y="196544"/>
                  </a:lnTo>
                  <a:cubicBezTo>
                    <a:pt x="207740" y="165778"/>
                    <a:pt x="182785" y="140823"/>
                    <a:pt x="152019" y="1408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490">
              <a:extLst>
                <a:ext uri="{FF2B5EF4-FFF2-40B4-BE49-F238E27FC236}">
                  <a16:creationId xmlns="" xmlns:a16="http://schemas.microsoft.com/office/drawing/2014/main" id="{9D48D0F3-90C9-4DF3-BAFD-6C89A1EA5DC6}"/>
                </a:ext>
              </a:extLst>
            </p:cNvPr>
            <p:cNvSpPr/>
            <p:nvPr/>
          </p:nvSpPr>
          <p:spPr>
            <a:xfrm>
              <a:off x="4957788" y="4901660"/>
              <a:ext cx="209550" cy="209550"/>
            </a:xfrm>
            <a:custGeom>
              <a:avLst/>
              <a:gdLst>
                <a:gd name="connsiteX0" fmla="*/ 107503 w 209550"/>
                <a:gd name="connsiteY0" fmla="*/ 7144 h 209550"/>
                <a:gd name="connsiteX1" fmla="*/ 7205 w 209550"/>
                <a:gd name="connsiteY1" fmla="*/ 107442 h 209550"/>
                <a:gd name="connsiteX2" fmla="*/ 25683 w 209550"/>
                <a:gd name="connsiteY2" fmla="*/ 165450 h 209550"/>
                <a:gd name="connsiteX3" fmla="*/ 9014 w 209550"/>
                <a:gd name="connsiteY3" fmla="*/ 190405 h 209550"/>
                <a:gd name="connsiteX4" fmla="*/ 8443 w 209550"/>
                <a:gd name="connsiteY4" fmla="*/ 201835 h 209550"/>
                <a:gd name="connsiteX5" fmla="*/ 18253 w 209550"/>
                <a:gd name="connsiteY5" fmla="*/ 207741 h 209550"/>
                <a:gd name="connsiteX6" fmla="*/ 107407 w 209550"/>
                <a:gd name="connsiteY6" fmla="*/ 207741 h 209550"/>
                <a:gd name="connsiteX7" fmla="*/ 207706 w 209550"/>
                <a:gd name="connsiteY7" fmla="*/ 107442 h 209550"/>
                <a:gd name="connsiteX8" fmla="*/ 107503 w 209550"/>
                <a:gd name="connsiteY8" fmla="*/ 7144 h 209550"/>
                <a:gd name="connsiteX9" fmla="*/ 107503 w 209550"/>
                <a:gd name="connsiteY9" fmla="*/ 174308 h 209550"/>
                <a:gd name="connsiteX10" fmla="*/ 96358 w 209550"/>
                <a:gd name="connsiteY10" fmla="*/ 163163 h 209550"/>
                <a:gd name="connsiteX11" fmla="*/ 107503 w 209550"/>
                <a:gd name="connsiteY11" fmla="*/ 152019 h 209550"/>
                <a:gd name="connsiteX12" fmla="*/ 118647 w 209550"/>
                <a:gd name="connsiteY12" fmla="*/ 163163 h 209550"/>
                <a:gd name="connsiteX13" fmla="*/ 107503 w 209550"/>
                <a:gd name="connsiteY13" fmla="*/ 174308 h 209550"/>
                <a:gd name="connsiteX14" fmla="*/ 123028 w 209550"/>
                <a:gd name="connsiteY14" fmla="*/ 114776 h 209550"/>
                <a:gd name="connsiteX15" fmla="*/ 118647 w 209550"/>
                <a:gd name="connsiteY15" fmla="*/ 123635 h 209550"/>
                <a:gd name="connsiteX16" fmla="*/ 118647 w 209550"/>
                <a:gd name="connsiteY16" fmla="*/ 129731 h 209550"/>
                <a:gd name="connsiteX17" fmla="*/ 107503 w 209550"/>
                <a:gd name="connsiteY17" fmla="*/ 140875 h 209550"/>
                <a:gd name="connsiteX18" fmla="*/ 96358 w 209550"/>
                <a:gd name="connsiteY18" fmla="*/ 129731 h 209550"/>
                <a:gd name="connsiteX19" fmla="*/ 96358 w 209550"/>
                <a:gd name="connsiteY19" fmla="*/ 123635 h 209550"/>
                <a:gd name="connsiteX20" fmla="*/ 112646 w 209550"/>
                <a:gd name="connsiteY20" fmla="*/ 95060 h 209550"/>
                <a:gd name="connsiteX21" fmla="*/ 118647 w 209550"/>
                <a:gd name="connsiteY21" fmla="*/ 85154 h 209550"/>
                <a:gd name="connsiteX22" fmla="*/ 107503 w 209550"/>
                <a:gd name="connsiteY22" fmla="*/ 74009 h 209550"/>
                <a:gd name="connsiteX23" fmla="*/ 96358 w 209550"/>
                <a:gd name="connsiteY23" fmla="*/ 85154 h 209550"/>
                <a:gd name="connsiteX24" fmla="*/ 85214 w 209550"/>
                <a:gd name="connsiteY24" fmla="*/ 96298 h 209550"/>
                <a:gd name="connsiteX25" fmla="*/ 74070 w 209550"/>
                <a:gd name="connsiteY25" fmla="*/ 85154 h 209550"/>
                <a:gd name="connsiteX26" fmla="*/ 107503 w 209550"/>
                <a:gd name="connsiteY26" fmla="*/ 51721 h 209550"/>
                <a:gd name="connsiteX27" fmla="*/ 140935 w 209550"/>
                <a:gd name="connsiteY27" fmla="*/ 85154 h 209550"/>
                <a:gd name="connsiteX28" fmla="*/ 123028 w 209550"/>
                <a:gd name="connsiteY28" fmla="*/ 11477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9550" h="209550">
                  <a:moveTo>
                    <a:pt x="107503" y="7144"/>
                  </a:moveTo>
                  <a:cubicBezTo>
                    <a:pt x="52162" y="7144"/>
                    <a:pt x="7205" y="52102"/>
                    <a:pt x="7205" y="107442"/>
                  </a:cubicBezTo>
                  <a:cubicBezTo>
                    <a:pt x="7205" y="128302"/>
                    <a:pt x="13681" y="148590"/>
                    <a:pt x="25683" y="165450"/>
                  </a:cubicBezTo>
                  <a:lnTo>
                    <a:pt x="9014" y="190405"/>
                  </a:lnTo>
                  <a:cubicBezTo>
                    <a:pt x="6728" y="193834"/>
                    <a:pt x="6538" y="198216"/>
                    <a:pt x="8443" y="201835"/>
                  </a:cubicBezTo>
                  <a:cubicBezTo>
                    <a:pt x="10348" y="205454"/>
                    <a:pt x="14158" y="207741"/>
                    <a:pt x="18253" y="207741"/>
                  </a:cubicBezTo>
                  <a:lnTo>
                    <a:pt x="107407" y="207741"/>
                  </a:lnTo>
                  <a:cubicBezTo>
                    <a:pt x="162748" y="207741"/>
                    <a:pt x="207706" y="162783"/>
                    <a:pt x="207706" y="107442"/>
                  </a:cubicBezTo>
                  <a:cubicBezTo>
                    <a:pt x="207801" y="52102"/>
                    <a:pt x="162748" y="7144"/>
                    <a:pt x="107503" y="7144"/>
                  </a:cubicBezTo>
                  <a:close/>
                  <a:moveTo>
                    <a:pt x="107503" y="174308"/>
                  </a:moveTo>
                  <a:cubicBezTo>
                    <a:pt x="101311" y="174308"/>
                    <a:pt x="96358" y="169355"/>
                    <a:pt x="96358" y="163163"/>
                  </a:cubicBezTo>
                  <a:cubicBezTo>
                    <a:pt x="96358" y="156972"/>
                    <a:pt x="101311" y="152019"/>
                    <a:pt x="107503" y="152019"/>
                  </a:cubicBezTo>
                  <a:cubicBezTo>
                    <a:pt x="113694" y="152019"/>
                    <a:pt x="118647" y="156972"/>
                    <a:pt x="118647" y="163163"/>
                  </a:cubicBezTo>
                  <a:cubicBezTo>
                    <a:pt x="118647" y="169355"/>
                    <a:pt x="113599" y="174308"/>
                    <a:pt x="107503" y="174308"/>
                  </a:cubicBezTo>
                  <a:close/>
                  <a:moveTo>
                    <a:pt x="123028" y="114776"/>
                  </a:moveTo>
                  <a:cubicBezTo>
                    <a:pt x="120361" y="116205"/>
                    <a:pt x="118647" y="119729"/>
                    <a:pt x="118647" y="123635"/>
                  </a:cubicBezTo>
                  <a:lnTo>
                    <a:pt x="118647" y="129731"/>
                  </a:lnTo>
                  <a:cubicBezTo>
                    <a:pt x="118647" y="135922"/>
                    <a:pt x="113694" y="140875"/>
                    <a:pt x="107503" y="140875"/>
                  </a:cubicBezTo>
                  <a:cubicBezTo>
                    <a:pt x="101311" y="140875"/>
                    <a:pt x="96358" y="135922"/>
                    <a:pt x="96358" y="129731"/>
                  </a:cubicBezTo>
                  <a:lnTo>
                    <a:pt x="96358" y="123635"/>
                  </a:lnTo>
                  <a:cubicBezTo>
                    <a:pt x="96358" y="111252"/>
                    <a:pt x="102645" y="100299"/>
                    <a:pt x="112646" y="95060"/>
                  </a:cubicBezTo>
                  <a:cubicBezTo>
                    <a:pt x="116361" y="93155"/>
                    <a:pt x="118647" y="89345"/>
                    <a:pt x="118647" y="85154"/>
                  </a:cubicBezTo>
                  <a:cubicBezTo>
                    <a:pt x="118647" y="78962"/>
                    <a:pt x="113694" y="74009"/>
                    <a:pt x="107503" y="74009"/>
                  </a:cubicBezTo>
                  <a:cubicBezTo>
                    <a:pt x="101311" y="74009"/>
                    <a:pt x="96358" y="78962"/>
                    <a:pt x="96358" y="85154"/>
                  </a:cubicBezTo>
                  <a:cubicBezTo>
                    <a:pt x="96358" y="91345"/>
                    <a:pt x="91405" y="96298"/>
                    <a:pt x="85214" y="96298"/>
                  </a:cubicBezTo>
                  <a:cubicBezTo>
                    <a:pt x="79023" y="96298"/>
                    <a:pt x="74070" y="91345"/>
                    <a:pt x="74070" y="85154"/>
                  </a:cubicBezTo>
                  <a:cubicBezTo>
                    <a:pt x="74070" y="66675"/>
                    <a:pt x="89024" y="51721"/>
                    <a:pt x="107503" y="51721"/>
                  </a:cubicBezTo>
                  <a:cubicBezTo>
                    <a:pt x="125981" y="51721"/>
                    <a:pt x="140935" y="66675"/>
                    <a:pt x="140935" y="85154"/>
                  </a:cubicBezTo>
                  <a:cubicBezTo>
                    <a:pt x="140935" y="97631"/>
                    <a:pt x="134077" y="108966"/>
                    <a:pt x="123028" y="1147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64" name="타원 41">
            <a:extLst>
              <a:ext uri="{FF2B5EF4-FFF2-40B4-BE49-F238E27FC236}">
                <a16:creationId xmlns="" xmlns:a16="http://schemas.microsoft.com/office/drawing/2014/main" id="{53AFDE0A-C9B6-4815-B494-6091399482D1}"/>
              </a:ext>
            </a:extLst>
          </p:cNvPr>
          <p:cNvSpPr/>
          <p:nvPr/>
        </p:nvSpPr>
        <p:spPr>
          <a:xfrm>
            <a:off x="8690022" y="4521263"/>
            <a:ext cx="898591" cy="898591"/>
          </a:xfrm>
          <a:prstGeom prst="ellipse">
            <a:avLst/>
          </a:prstGeom>
          <a:solidFill>
            <a:srgbClr val="194655"/>
          </a:solidFill>
          <a:ln w="5715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65" name="Rectangle 64"/>
          <p:cNvSpPr/>
          <p:nvPr/>
        </p:nvSpPr>
        <p:spPr>
          <a:xfrm>
            <a:off x="8695855" y="5528936"/>
            <a:ext cx="7250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194655"/>
                </a:solidFill>
              </a:rPr>
              <a:t>Search</a:t>
            </a:r>
            <a:endParaRPr lang="en-US" sz="1600" b="1" dirty="0">
              <a:solidFill>
                <a:srgbClr val="194655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8690022" y="5902570"/>
            <a:ext cx="189521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 err="1">
                <a:solidFill>
                  <a:srgbClr val="194655"/>
                </a:solidFill>
              </a:rPr>
              <a:t>Untuk</a:t>
            </a:r>
            <a:r>
              <a:rPr lang="en-US" sz="1400" dirty="0">
                <a:solidFill>
                  <a:srgbClr val="194655"/>
                </a:solidFill>
              </a:rPr>
              <a:t> </a:t>
            </a:r>
            <a:r>
              <a:rPr lang="en-US" sz="1400" dirty="0" err="1" smtClean="0">
                <a:solidFill>
                  <a:srgbClr val="194655"/>
                </a:solidFill>
              </a:rPr>
              <a:t>mencari</a:t>
            </a:r>
            <a:r>
              <a:rPr lang="en-US" sz="1400" dirty="0" smtClean="0">
                <a:solidFill>
                  <a:srgbClr val="194655"/>
                </a:solidFill>
              </a:rPr>
              <a:t> data </a:t>
            </a:r>
            <a:r>
              <a:rPr lang="en-US" sz="1400" dirty="0" err="1" smtClean="0">
                <a:solidFill>
                  <a:srgbClr val="194655"/>
                </a:solidFill>
              </a:rPr>
              <a:t>berdasarkan</a:t>
            </a:r>
            <a:r>
              <a:rPr lang="en-US" sz="1400" dirty="0" smtClean="0">
                <a:solidFill>
                  <a:srgbClr val="194655"/>
                </a:solidFill>
              </a:rPr>
              <a:t> Title</a:t>
            </a:r>
            <a:endParaRPr lang="en-US" sz="1400" dirty="0">
              <a:solidFill>
                <a:srgbClr val="194655"/>
              </a:solidFill>
            </a:endParaRPr>
          </a:p>
          <a:p>
            <a:endParaRPr lang="en-US" dirty="0"/>
          </a:p>
        </p:txBody>
      </p:sp>
      <p:sp>
        <p:nvSpPr>
          <p:cNvPr id="94" name="자유형: 도형 288">
            <a:extLst>
              <a:ext uri="{FF2B5EF4-FFF2-40B4-BE49-F238E27FC236}">
                <a16:creationId xmlns:a16="http://schemas.microsoft.com/office/drawing/2014/main" xmlns="" id="{D810381F-280B-4AAF-8993-35B4E255CEE8}"/>
              </a:ext>
            </a:extLst>
          </p:cNvPr>
          <p:cNvSpPr/>
          <p:nvPr/>
        </p:nvSpPr>
        <p:spPr>
          <a:xfrm>
            <a:off x="8944054" y="4775295"/>
            <a:ext cx="390525" cy="390525"/>
          </a:xfrm>
          <a:custGeom>
            <a:avLst/>
            <a:gdLst>
              <a:gd name="connsiteX0" fmla="*/ 346162 w 390525"/>
              <a:gd name="connsiteY0" fmla="*/ 46220 h 390525"/>
              <a:gd name="connsiteX1" fmla="*/ 157281 w 390525"/>
              <a:gd name="connsiteY1" fmla="*/ 46220 h 390525"/>
              <a:gd name="connsiteX2" fmla="*/ 149757 w 390525"/>
              <a:gd name="connsiteY2" fmla="*/ 226909 h 390525"/>
              <a:gd name="connsiteX3" fmla="*/ 131278 w 390525"/>
              <a:gd name="connsiteY3" fmla="*/ 245388 h 390525"/>
              <a:gd name="connsiteX4" fmla="*/ 118801 w 390525"/>
              <a:gd name="connsiteY4" fmla="*/ 232910 h 390525"/>
              <a:gd name="connsiteX5" fmla="*/ 103084 w 390525"/>
              <a:gd name="connsiteY5" fmla="*/ 232910 h 390525"/>
              <a:gd name="connsiteX6" fmla="*/ 18788 w 390525"/>
              <a:gd name="connsiteY6" fmla="*/ 317206 h 390525"/>
              <a:gd name="connsiteX7" fmla="*/ 18788 w 390525"/>
              <a:gd name="connsiteY7" fmla="*/ 373689 h 390525"/>
              <a:gd name="connsiteX8" fmla="*/ 47077 w 390525"/>
              <a:gd name="connsiteY8" fmla="*/ 385405 h 390525"/>
              <a:gd name="connsiteX9" fmla="*/ 75367 w 390525"/>
              <a:gd name="connsiteY9" fmla="*/ 373689 h 390525"/>
              <a:gd name="connsiteX10" fmla="*/ 159663 w 390525"/>
              <a:gd name="connsiteY10" fmla="*/ 289393 h 390525"/>
              <a:gd name="connsiteX11" fmla="*/ 159663 w 390525"/>
              <a:gd name="connsiteY11" fmla="*/ 273677 h 390525"/>
              <a:gd name="connsiteX12" fmla="*/ 147185 w 390525"/>
              <a:gd name="connsiteY12" fmla="*/ 261199 h 390525"/>
              <a:gd name="connsiteX13" fmla="*/ 165663 w 390525"/>
              <a:gd name="connsiteY13" fmla="*/ 242721 h 390525"/>
              <a:gd name="connsiteX14" fmla="*/ 251865 w 390525"/>
              <a:gd name="connsiteY14" fmla="*/ 274249 h 390525"/>
              <a:gd name="connsiteX15" fmla="*/ 346258 w 390525"/>
              <a:gd name="connsiteY15" fmla="*/ 235196 h 390525"/>
              <a:gd name="connsiteX16" fmla="*/ 346162 w 390525"/>
              <a:gd name="connsiteY16" fmla="*/ 46220 h 390525"/>
              <a:gd name="connsiteX17" fmla="*/ 59364 w 390525"/>
              <a:gd name="connsiteY17" fmla="*/ 357878 h 390525"/>
              <a:gd name="connsiteX18" fmla="*/ 34409 w 390525"/>
              <a:gd name="connsiteY18" fmla="*/ 357878 h 390525"/>
              <a:gd name="connsiteX19" fmla="*/ 34409 w 390525"/>
              <a:gd name="connsiteY19" fmla="*/ 332922 h 390525"/>
              <a:gd name="connsiteX20" fmla="*/ 110799 w 390525"/>
              <a:gd name="connsiteY20" fmla="*/ 256532 h 390525"/>
              <a:gd name="connsiteX21" fmla="*/ 135755 w 390525"/>
              <a:gd name="connsiteY21" fmla="*/ 281488 h 390525"/>
              <a:gd name="connsiteX22" fmla="*/ 59364 w 390525"/>
              <a:gd name="connsiteY22" fmla="*/ 357878 h 390525"/>
              <a:gd name="connsiteX23" fmla="*/ 330350 w 390525"/>
              <a:gd name="connsiteY23" fmla="*/ 219289 h 390525"/>
              <a:gd name="connsiteX24" fmla="*/ 251674 w 390525"/>
              <a:gd name="connsiteY24" fmla="*/ 251865 h 390525"/>
              <a:gd name="connsiteX25" fmla="*/ 172998 w 390525"/>
              <a:gd name="connsiteY25" fmla="*/ 219289 h 390525"/>
              <a:gd name="connsiteX26" fmla="*/ 172998 w 390525"/>
              <a:gd name="connsiteY26" fmla="*/ 61936 h 390525"/>
              <a:gd name="connsiteX27" fmla="*/ 330350 w 390525"/>
              <a:gd name="connsiteY27" fmla="*/ 61936 h 390525"/>
              <a:gd name="connsiteX28" fmla="*/ 330350 w 390525"/>
              <a:gd name="connsiteY28" fmla="*/ 219289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90525" h="390525">
                <a:moveTo>
                  <a:pt x="346162" y="46220"/>
                </a:moveTo>
                <a:cubicBezTo>
                  <a:pt x="294060" y="-5882"/>
                  <a:pt x="209383" y="-5882"/>
                  <a:pt x="157281" y="46220"/>
                </a:cubicBezTo>
                <a:cubicBezTo>
                  <a:pt x="107847" y="95655"/>
                  <a:pt x="105370" y="174426"/>
                  <a:pt x="149757" y="226909"/>
                </a:cubicBezTo>
                <a:lnTo>
                  <a:pt x="131278" y="245388"/>
                </a:lnTo>
                <a:lnTo>
                  <a:pt x="118801" y="232910"/>
                </a:lnTo>
                <a:cubicBezTo>
                  <a:pt x="114419" y="228529"/>
                  <a:pt x="107370" y="228529"/>
                  <a:pt x="103084" y="232910"/>
                </a:cubicBezTo>
                <a:lnTo>
                  <a:pt x="18788" y="317206"/>
                </a:lnTo>
                <a:cubicBezTo>
                  <a:pt x="3262" y="332732"/>
                  <a:pt x="3262" y="358164"/>
                  <a:pt x="18788" y="373689"/>
                </a:cubicBezTo>
                <a:cubicBezTo>
                  <a:pt x="26599" y="381500"/>
                  <a:pt x="36790" y="385405"/>
                  <a:pt x="47077" y="385405"/>
                </a:cubicBezTo>
                <a:cubicBezTo>
                  <a:pt x="57269" y="385405"/>
                  <a:pt x="67556" y="381500"/>
                  <a:pt x="75367" y="373689"/>
                </a:cubicBezTo>
                <a:lnTo>
                  <a:pt x="159663" y="289393"/>
                </a:lnTo>
                <a:cubicBezTo>
                  <a:pt x="164044" y="285012"/>
                  <a:pt x="164044" y="277963"/>
                  <a:pt x="159663" y="273677"/>
                </a:cubicBezTo>
                <a:lnTo>
                  <a:pt x="147185" y="261199"/>
                </a:lnTo>
                <a:lnTo>
                  <a:pt x="165663" y="242721"/>
                </a:lnTo>
                <a:cubicBezTo>
                  <a:pt x="190428" y="263676"/>
                  <a:pt x="221194" y="274249"/>
                  <a:pt x="251865" y="274249"/>
                </a:cubicBezTo>
                <a:cubicBezTo>
                  <a:pt x="286060" y="274249"/>
                  <a:pt x="320254" y="261199"/>
                  <a:pt x="346258" y="235196"/>
                </a:cubicBezTo>
                <a:cubicBezTo>
                  <a:pt x="398168" y="182999"/>
                  <a:pt x="398168" y="98322"/>
                  <a:pt x="346162" y="46220"/>
                </a:cubicBezTo>
                <a:close/>
                <a:moveTo>
                  <a:pt x="59364" y="357878"/>
                </a:moveTo>
                <a:cubicBezTo>
                  <a:pt x="52506" y="364736"/>
                  <a:pt x="41267" y="364736"/>
                  <a:pt x="34409" y="357878"/>
                </a:cubicBezTo>
                <a:cubicBezTo>
                  <a:pt x="27551" y="351020"/>
                  <a:pt x="27551" y="339781"/>
                  <a:pt x="34409" y="332922"/>
                </a:cubicBezTo>
                <a:lnTo>
                  <a:pt x="110799" y="256532"/>
                </a:lnTo>
                <a:lnTo>
                  <a:pt x="135755" y="281488"/>
                </a:lnTo>
                <a:lnTo>
                  <a:pt x="59364" y="357878"/>
                </a:lnTo>
                <a:close/>
                <a:moveTo>
                  <a:pt x="330350" y="219289"/>
                </a:moveTo>
                <a:cubicBezTo>
                  <a:pt x="308634" y="241006"/>
                  <a:pt x="280154" y="251865"/>
                  <a:pt x="251674" y="251865"/>
                </a:cubicBezTo>
                <a:cubicBezTo>
                  <a:pt x="223194" y="251865"/>
                  <a:pt x="194715" y="241006"/>
                  <a:pt x="172998" y="219289"/>
                </a:cubicBezTo>
                <a:cubicBezTo>
                  <a:pt x="129659" y="175951"/>
                  <a:pt x="129659" y="105275"/>
                  <a:pt x="172998" y="61936"/>
                </a:cubicBezTo>
                <a:cubicBezTo>
                  <a:pt x="216337" y="18597"/>
                  <a:pt x="287012" y="18597"/>
                  <a:pt x="330350" y="61936"/>
                </a:cubicBezTo>
                <a:cubicBezTo>
                  <a:pt x="373784" y="105370"/>
                  <a:pt x="373784" y="175951"/>
                  <a:pt x="330350" y="219289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8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00;p33"/>
          <p:cNvSpPr txBox="1"/>
          <p:nvPr/>
        </p:nvSpPr>
        <p:spPr>
          <a:xfrm>
            <a:off x="3834000" y="5599112"/>
            <a:ext cx="4405760" cy="42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Gambar</a:t>
            </a:r>
            <a:r>
              <a:rPr lang="en-US" sz="16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1.Contoh </a:t>
            </a:r>
            <a:r>
              <a:rPr lang="en-US" sz="1600" dirty="0" err="1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Halaman</a:t>
            </a:r>
            <a:r>
              <a:rPr lang="en-US" sz="16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-US" sz="1600" dirty="0" smtClean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Register </a:t>
            </a:r>
            <a:r>
              <a:rPr lang="en-US" sz="16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Website</a:t>
            </a:r>
            <a:endParaRPr sz="16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" name="Google Shape;742;p33"/>
          <p:cNvCxnSpPr/>
          <p:nvPr/>
        </p:nvCxnSpPr>
        <p:spPr>
          <a:xfrm>
            <a:off x="311699" y="66675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400" y="722312"/>
            <a:ext cx="8473440" cy="4766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00;p33"/>
          <p:cNvSpPr txBox="1"/>
          <p:nvPr/>
        </p:nvSpPr>
        <p:spPr>
          <a:xfrm>
            <a:off x="3834000" y="5599112"/>
            <a:ext cx="4405760" cy="42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Gambar</a:t>
            </a:r>
            <a:r>
              <a:rPr lang="en-US" sz="16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-US" sz="1600" dirty="0" smtClean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2.Contoh </a:t>
            </a:r>
            <a:r>
              <a:rPr lang="en-US" sz="1600" dirty="0" err="1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Halaman</a:t>
            </a:r>
            <a:r>
              <a:rPr lang="en-US" sz="16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-US" sz="1600" dirty="0" smtClean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Login </a:t>
            </a:r>
            <a:r>
              <a:rPr lang="en-US" sz="16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Website</a:t>
            </a:r>
            <a:endParaRPr sz="16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" name="Google Shape;742;p33"/>
          <p:cNvCxnSpPr/>
          <p:nvPr/>
        </p:nvCxnSpPr>
        <p:spPr>
          <a:xfrm>
            <a:off x="311699" y="66675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80" y="647790"/>
            <a:ext cx="8473600" cy="476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4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00;p33"/>
          <p:cNvSpPr txBox="1"/>
          <p:nvPr/>
        </p:nvSpPr>
        <p:spPr>
          <a:xfrm>
            <a:off x="3834000" y="5599112"/>
            <a:ext cx="4405760" cy="42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Gambar</a:t>
            </a:r>
            <a:r>
              <a:rPr lang="en-US" sz="16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-US" sz="1600" dirty="0" smtClean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3.Contoh Home Website</a:t>
            </a:r>
            <a:endParaRPr sz="16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" name="Google Shape;742;p33"/>
          <p:cNvCxnSpPr/>
          <p:nvPr/>
        </p:nvCxnSpPr>
        <p:spPr>
          <a:xfrm>
            <a:off x="311699" y="66675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80" y="589280"/>
            <a:ext cx="8473600" cy="476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502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00;p33"/>
          <p:cNvSpPr txBox="1"/>
          <p:nvPr/>
        </p:nvSpPr>
        <p:spPr>
          <a:xfrm>
            <a:off x="823360" y="3967297"/>
            <a:ext cx="4629280" cy="42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Gambar</a:t>
            </a:r>
            <a:r>
              <a:rPr lang="en-US" sz="16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4</a:t>
            </a:r>
            <a:r>
              <a:rPr lang="en-US" sz="1600" dirty="0" smtClean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.Contoh </a:t>
            </a:r>
            <a:r>
              <a:rPr lang="en-US" sz="1600" dirty="0" err="1" smtClean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Halaman</a:t>
            </a:r>
            <a:r>
              <a:rPr lang="en-US" sz="1600" dirty="0" smtClean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user Website</a:t>
            </a:r>
            <a:endParaRPr sz="16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" name="Google Shape;742;p33"/>
          <p:cNvCxnSpPr/>
          <p:nvPr/>
        </p:nvCxnSpPr>
        <p:spPr>
          <a:xfrm>
            <a:off x="311699" y="66675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700;p33"/>
          <p:cNvSpPr txBox="1"/>
          <p:nvPr/>
        </p:nvSpPr>
        <p:spPr>
          <a:xfrm>
            <a:off x="6517659" y="5741987"/>
            <a:ext cx="4629280" cy="42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Gambar</a:t>
            </a:r>
            <a:r>
              <a:rPr lang="en-US" sz="16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5</a:t>
            </a:r>
            <a:r>
              <a:rPr lang="en-US" sz="1600" dirty="0" smtClean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.Contoh </a:t>
            </a:r>
            <a:r>
              <a:rPr lang="en-US" sz="1600" dirty="0" err="1" smtClean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Halaman</a:t>
            </a:r>
            <a:r>
              <a:rPr lang="en-US" sz="1600" dirty="0" smtClean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Readmore</a:t>
            </a:r>
            <a:r>
              <a:rPr lang="en-US" sz="1600" dirty="0" smtClean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Website</a:t>
            </a:r>
            <a:endParaRPr sz="16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19" y="468899"/>
            <a:ext cx="5862400" cy="329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339" y="2444387"/>
            <a:ext cx="5862400" cy="329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513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Elephant - Calibri Light">
      <a:majorFont>
        <a:latin typeface="Elephant"/>
        <a:ea typeface="Arial Unicode MS"/>
        <a:cs typeface=""/>
      </a:majorFont>
      <a:minorFont>
        <a:latin typeface="Calibri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94655"/>
        </a:solidFill>
        <a:ln>
          <a:noFill/>
        </a:ln>
        <a:effectLst/>
      </a:spPr>
      <a:bodyPr rtlCol="0" anchor="ctr"/>
      <a:lstStyle>
        <a:defPPr algn="ctr">
          <a:defRPr sz="2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4032</TotalTime>
  <Words>319</Words>
  <Application>Microsoft Office PowerPoint</Application>
  <PresentationFormat>Custom</PresentationFormat>
  <Paragraphs>75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PPTMON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user</cp:lastModifiedBy>
  <cp:revision>327</cp:revision>
  <dcterms:created xsi:type="dcterms:W3CDTF">2019-04-06T05:20:47Z</dcterms:created>
  <dcterms:modified xsi:type="dcterms:W3CDTF">2021-06-23T12:18:13Z</dcterms:modified>
</cp:coreProperties>
</file>